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0" r:id="rId5"/>
  </p:sldMasterIdLst>
  <p:notesMasterIdLst>
    <p:notesMasterId r:id="rId34"/>
  </p:notesMasterIdLst>
  <p:sldIdLst>
    <p:sldId id="258" r:id="rId6"/>
    <p:sldId id="260" r:id="rId7"/>
    <p:sldId id="1598" r:id="rId8"/>
    <p:sldId id="1597" r:id="rId9"/>
    <p:sldId id="1606" r:id="rId10"/>
    <p:sldId id="269" r:id="rId11"/>
    <p:sldId id="1591" r:id="rId12"/>
    <p:sldId id="1630" r:id="rId13"/>
    <p:sldId id="1713" r:id="rId14"/>
    <p:sldId id="1589" r:id="rId15"/>
    <p:sldId id="395" r:id="rId16"/>
    <p:sldId id="1599" r:id="rId17"/>
    <p:sldId id="1726" r:id="rId18"/>
    <p:sldId id="1727" r:id="rId19"/>
    <p:sldId id="1712" r:id="rId20"/>
    <p:sldId id="1730" r:id="rId21"/>
    <p:sldId id="1731" r:id="rId22"/>
    <p:sldId id="1732" r:id="rId23"/>
    <p:sldId id="1723" r:id="rId24"/>
    <p:sldId id="1625" r:id="rId25"/>
    <p:sldId id="1725" r:id="rId26"/>
    <p:sldId id="1724" r:id="rId27"/>
    <p:sldId id="1601" r:id="rId28"/>
    <p:sldId id="1576" r:id="rId29"/>
    <p:sldId id="1603" r:id="rId30"/>
    <p:sldId id="268" r:id="rId31"/>
    <p:sldId id="1728" r:id="rId32"/>
    <p:sldId id="1729" r:id="rId33"/>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402F29-A2F8-DE34-6286-C8EC4D3954DB}" name="Bo White" initials="BW" userId="S::bo@negawattconsult.com::2d6a6d18-ec45-4a5e-9493-a17d5a8274f1" providerId="AD"/>
  <p188:author id="{044BE92E-5443-E281-7590-6E710E51D24A}" name="Neal DeSnoo" initials="" userId="S::Neal@ndesnoo.onmicrosoft.com::0dc0c41f-5642-4879-87ff-8e8ea25dafda" providerId="AD"/>
  <p188:author id="{66CA353A-7853-08C7-6D9C-539882C6AD2B}" name="Misti Bruceri" initials="MB" userId="S::mistib@mbaenergy.com::4aceba1e-e6fd-4baf-89cc-7cbb9220b062" providerId="AD"/>
  <p188:author id="{B5795F98-A1BD-2F36-6D7F-38AF14B1EB76}" name="Charlotte Ng" initials="CN" userId="S::cng_bowdoin.edu#ext#@mballc.onmicrosoft.com::5dd571d2-c640-44ab-8234-743aa9126794" providerId="AD"/>
  <p188:author id="{E32301F5-DFFB-B79C-1D68-B4A044F768E9}" name="Cunningham, Kelly (she/her/hers)" initials="KC" userId="S::KACV@pge.com::2f48fb51-12a5-44aa-bf7f-bb74e8f62a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877"/>
    <a:srgbClr val="3D728A"/>
    <a:srgbClr val="D4E4EC"/>
    <a:srgbClr val="4D8BA6"/>
    <a:srgbClr val="DB8A06"/>
    <a:srgbClr val="F8BF00"/>
    <a:srgbClr val="F6F8F7"/>
    <a:srgbClr val="F7F7F7"/>
    <a:srgbClr val="D8D3CB"/>
    <a:srgbClr val="D7D2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07E6E1-FFC9-44C1-9AD1-5B073F84FBDC}" v="531" dt="2025-09-21T19:23:23.5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86483" autoAdjust="0"/>
  </p:normalViewPr>
  <p:slideViewPr>
    <p:cSldViewPr snapToGrid="0">
      <p:cViewPr varScale="1">
        <p:scale>
          <a:sx n="71" d="100"/>
          <a:sy n="71" d="100"/>
        </p:scale>
        <p:origin x="326" y="58"/>
      </p:cViewPr>
      <p:guideLst/>
    </p:cSldViewPr>
  </p:slideViewPr>
  <p:outlineViewPr>
    <p:cViewPr>
      <p:scale>
        <a:sx n="33" d="100"/>
        <a:sy n="33" d="100"/>
      </p:scale>
      <p:origin x="0" y="-771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Ng" userId="08dc06e4-65e9-47bb-bd7c-466095b9b8ec" providerId="ADAL" clId="{404E17E3-D75C-5E3A-8CBD-D5F7FAA9D1F6}"/>
    <pc:docChg chg="modSld">
      <pc:chgData name="Charlotte Ng" userId="08dc06e4-65e9-47bb-bd7c-466095b9b8ec" providerId="ADAL" clId="{404E17E3-D75C-5E3A-8CBD-D5F7FAA9D1F6}" dt="2025-08-13T21:39:42.578" v="59" actId="20577"/>
      <pc:docMkLst>
        <pc:docMk/>
      </pc:docMkLst>
      <pc:sldChg chg="modNotesTx">
        <pc:chgData name="Charlotte Ng" userId="08dc06e4-65e9-47bb-bd7c-466095b9b8ec" providerId="ADAL" clId="{404E17E3-D75C-5E3A-8CBD-D5F7FAA9D1F6}" dt="2025-08-13T21:39:42.578" v="59" actId="20577"/>
        <pc:sldMkLst>
          <pc:docMk/>
          <pc:sldMk cId="52462948" sldId="258"/>
        </pc:sldMkLst>
      </pc:sldChg>
    </pc:docChg>
  </pc:docChgLst>
  <pc:docChgLst>
    <pc:chgData name="Charlotte Ng" userId="S::cng_bowdoin.edu#ext#@mballc.onmicrosoft.com::5dd571d2-c640-44ab-8234-743aa9126794" providerId="AD" clId="Web-{4424D65D-7884-48C6-D71F-0011F5C945D6}"/>
    <pc:docChg chg="mod addSld delSld modSld sldOrd">
      <pc:chgData name="Charlotte Ng" userId="S::cng_bowdoin.edu#ext#@mballc.onmicrosoft.com::5dd571d2-c640-44ab-8234-743aa9126794" providerId="AD" clId="Web-{4424D65D-7884-48C6-D71F-0011F5C945D6}" dt="2025-07-29T18:03:05.234" v="561" actId="1076"/>
      <pc:docMkLst>
        <pc:docMk/>
      </pc:docMkLst>
      <pc:sldChg chg="modSp">
        <pc:chgData name="Charlotte Ng" userId="S::cng_bowdoin.edu#ext#@mballc.onmicrosoft.com::5dd571d2-c640-44ab-8234-743aa9126794" providerId="AD" clId="Web-{4424D65D-7884-48C6-D71F-0011F5C945D6}" dt="2025-07-27T19:05:18.834" v="135" actId="20577"/>
        <pc:sldMkLst>
          <pc:docMk/>
          <pc:sldMk cId="52462948" sldId="258"/>
        </pc:sldMkLst>
      </pc:sldChg>
      <pc:sldChg chg="modSp">
        <pc:chgData name="Charlotte Ng" userId="S::cng_bowdoin.edu#ext#@mballc.onmicrosoft.com::5dd571d2-c640-44ab-8234-743aa9126794" providerId="AD" clId="Web-{4424D65D-7884-48C6-D71F-0011F5C945D6}" dt="2025-07-27T19:19:54.286" v="220" actId="20577"/>
        <pc:sldMkLst>
          <pc:docMk/>
          <pc:sldMk cId="2824539899" sldId="1589"/>
        </pc:sldMkLst>
      </pc:sldChg>
      <pc:sldChg chg="addSp modSp">
        <pc:chgData name="Charlotte Ng" userId="S::cng_bowdoin.edu#ext#@mballc.onmicrosoft.com::5dd571d2-c640-44ab-8234-743aa9126794" providerId="AD" clId="Web-{4424D65D-7884-48C6-D71F-0011F5C945D6}" dt="2025-07-27T19:16:22.997" v="189" actId="1076"/>
        <pc:sldMkLst>
          <pc:docMk/>
          <pc:sldMk cId="3422411134" sldId="1591"/>
        </pc:sldMkLst>
      </pc:sldChg>
      <pc:sldChg chg="modSp">
        <pc:chgData name="Charlotte Ng" userId="S::cng_bowdoin.edu#ext#@mballc.onmicrosoft.com::5dd571d2-c640-44ab-8234-743aa9126794" providerId="AD" clId="Web-{4424D65D-7884-48C6-D71F-0011F5C945D6}" dt="2025-07-27T18:56:22.391" v="75" actId="20577"/>
        <pc:sldMkLst>
          <pc:docMk/>
          <pc:sldMk cId="2710653899" sldId="1597"/>
        </pc:sldMkLst>
      </pc:sldChg>
      <pc:sldChg chg="addSp delSp modSp">
        <pc:chgData name="Charlotte Ng" userId="S::cng_bowdoin.edu#ext#@mballc.onmicrosoft.com::5dd571d2-c640-44ab-8234-743aa9126794" providerId="AD" clId="Web-{4424D65D-7884-48C6-D71F-0011F5C945D6}" dt="2025-07-29T18:03:05.234" v="561" actId="1076"/>
        <pc:sldMkLst>
          <pc:docMk/>
          <pc:sldMk cId="1192452838" sldId="1625"/>
        </pc:sldMkLst>
      </pc:sldChg>
      <pc:sldChg chg="delSp">
        <pc:chgData name="Charlotte Ng" userId="S::cng_bowdoin.edu#ext#@mballc.onmicrosoft.com::5dd571d2-c640-44ab-8234-743aa9126794" providerId="AD" clId="Web-{4424D65D-7884-48C6-D71F-0011F5C945D6}" dt="2025-07-27T19:20:50.866" v="221"/>
        <pc:sldMkLst>
          <pc:docMk/>
          <pc:sldMk cId="1451510407" sldId="1628"/>
        </pc:sldMkLst>
      </pc:sldChg>
      <pc:sldChg chg="add del">
        <pc:chgData name="Charlotte Ng" userId="S::cng_bowdoin.edu#ext#@mballc.onmicrosoft.com::5dd571d2-c640-44ab-8234-743aa9126794" providerId="AD" clId="Web-{4424D65D-7884-48C6-D71F-0011F5C945D6}" dt="2025-07-29T17:38:58.427" v="295"/>
        <pc:sldMkLst>
          <pc:docMk/>
          <pc:sldMk cId="3915523758" sldId="1708"/>
        </pc:sldMkLst>
      </pc:sldChg>
      <pc:sldChg chg="del">
        <pc:chgData name="Charlotte Ng" userId="S::cng_bowdoin.edu#ext#@mballc.onmicrosoft.com::5dd571d2-c640-44ab-8234-743aa9126794" providerId="AD" clId="Web-{4424D65D-7884-48C6-D71F-0011F5C945D6}" dt="2025-07-29T17:44:00.673" v="396"/>
        <pc:sldMkLst>
          <pc:docMk/>
          <pc:sldMk cId="188770305" sldId="1711"/>
        </pc:sldMkLst>
      </pc:sldChg>
      <pc:sldChg chg="addSp delSp modSp">
        <pc:chgData name="Charlotte Ng" userId="S::cng_bowdoin.edu#ext#@mballc.onmicrosoft.com::5dd571d2-c640-44ab-8234-743aa9126794" providerId="AD" clId="Web-{4424D65D-7884-48C6-D71F-0011F5C945D6}" dt="2025-07-29T17:54:51.246" v="418" actId="1076"/>
        <pc:sldMkLst>
          <pc:docMk/>
          <pc:sldMk cId="74879787" sldId="1712"/>
        </pc:sldMkLst>
      </pc:sldChg>
      <pc:sldChg chg="add del">
        <pc:chgData name="Charlotte Ng" userId="S::cng_bowdoin.edu#ext#@mballc.onmicrosoft.com::5dd571d2-c640-44ab-8234-743aa9126794" providerId="AD" clId="Web-{4424D65D-7884-48C6-D71F-0011F5C945D6}" dt="2025-07-29T17:38:59.989" v="296"/>
        <pc:sldMkLst>
          <pc:docMk/>
          <pc:sldMk cId="295787532" sldId="1717"/>
        </pc:sldMkLst>
      </pc:sldChg>
      <pc:sldChg chg="addSp delSp modSp add replId">
        <pc:chgData name="Charlotte Ng" userId="S::cng_bowdoin.edu#ext#@mballc.onmicrosoft.com::5dd571d2-c640-44ab-8234-743aa9126794" providerId="AD" clId="Web-{4424D65D-7884-48C6-D71F-0011F5C945D6}" dt="2025-07-29T17:43:03.624" v="395" actId="20577"/>
        <pc:sldMkLst>
          <pc:docMk/>
          <pc:sldMk cId="3269313788" sldId="1719"/>
        </pc:sldMkLst>
      </pc:sldChg>
      <pc:sldChg chg="addSp delSp modSp add del replId">
        <pc:chgData name="Charlotte Ng" userId="S::cng_bowdoin.edu#ext#@mballc.onmicrosoft.com::5dd571d2-c640-44ab-8234-743aa9126794" providerId="AD" clId="Web-{4424D65D-7884-48C6-D71F-0011F5C945D6}" dt="2025-07-29T17:42:22.357" v="358"/>
        <pc:sldMkLst>
          <pc:docMk/>
          <pc:sldMk cId="891579226" sldId="1720"/>
        </pc:sldMkLst>
      </pc:sldChg>
      <pc:sldChg chg="add">
        <pc:chgData name="Charlotte Ng" userId="S::cng_bowdoin.edu#ext#@mballc.onmicrosoft.com::5dd571d2-c640-44ab-8234-743aa9126794" providerId="AD" clId="Web-{4424D65D-7884-48C6-D71F-0011F5C945D6}" dt="2025-07-29T17:45:03.051" v="397"/>
        <pc:sldMkLst>
          <pc:docMk/>
          <pc:sldMk cId="2297763239" sldId="1720"/>
        </pc:sldMkLst>
      </pc:sldChg>
      <pc:sldChg chg="add ord">
        <pc:chgData name="Charlotte Ng" userId="S::cng_bowdoin.edu#ext#@mballc.onmicrosoft.com::5dd571d2-c640-44ab-8234-743aa9126794" providerId="AD" clId="Web-{4424D65D-7884-48C6-D71F-0011F5C945D6}" dt="2025-07-29T17:47:04.009" v="399"/>
        <pc:sldMkLst>
          <pc:docMk/>
          <pc:sldMk cId="3483297065" sldId="1721"/>
        </pc:sldMkLst>
      </pc:sldChg>
      <pc:sldChg chg="add">
        <pc:chgData name="Charlotte Ng" userId="S::cng_bowdoin.edu#ext#@mballc.onmicrosoft.com::5dd571d2-c640-44ab-8234-743aa9126794" providerId="AD" clId="Web-{4424D65D-7884-48C6-D71F-0011F5C945D6}" dt="2025-07-29T17:47:17.290" v="400"/>
        <pc:sldMkLst>
          <pc:docMk/>
          <pc:sldMk cId="3094356138" sldId="1722"/>
        </pc:sldMkLst>
      </pc:sldChg>
      <pc:sldChg chg="add">
        <pc:chgData name="Charlotte Ng" userId="S::cng_bowdoin.edu#ext#@mballc.onmicrosoft.com::5dd571d2-c640-44ab-8234-743aa9126794" providerId="AD" clId="Web-{4424D65D-7884-48C6-D71F-0011F5C945D6}" dt="2025-07-29T17:47:37.198" v="401"/>
        <pc:sldMkLst>
          <pc:docMk/>
          <pc:sldMk cId="1345300088" sldId="1723"/>
        </pc:sldMkLst>
      </pc:sldChg>
      <pc:sldChg chg="add">
        <pc:chgData name="Charlotte Ng" userId="S::cng_bowdoin.edu#ext#@mballc.onmicrosoft.com::5dd571d2-c640-44ab-8234-743aa9126794" providerId="AD" clId="Web-{4424D65D-7884-48C6-D71F-0011F5C945D6}" dt="2025-07-29T17:47:47.370" v="402"/>
        <pc:sldMkLst>
          <pc:docMk/>
          <pc:sldMk cId="1442502072" sldId="1724"/>
        </pc:sldMkLst>
      </pc:sldChg>
      <pc:sldChg chg="addSp delSp modSp add replId">
        <pc:chgData name="Charlotte Ng" userId="S::cng_bowdoin.edu#ext#@mballc.onmicrosoft.com::5dd571d2-c640-44ab-8234-743aa9126794" providerId="AD" clId="Web-{4424D65D-7884-48C6-D71F-0011F5C945D6}" dt="2025-07-29T18:02:59.344" v="560" actId="1076"/>
        <pc:sldMkLst>
          <pc:docMk/>
          <pc:sldMk cId="3120333174" sldId="1725"/>
        </pc:sldMkLst>
      </pc:sldChg>
      <pc:sldMasterChg chg="addSldLayout">
        <pc:chgData name="Charlotte Ng" userId="S::cng_bowdoin.edu#ext#@mballc.onmicrosoft.com::5dd571d2-c640-44ab-8234-743aa9126794" providerId="AD" clId="Web-{4424D65D-7884-48C6-D71F-0011F5C945D6}" dt="2025-07-29T17:47:47.370" v="402"/>
        <pc:sldMasterMkLst>
          <pc:docMk/>
          <pc:sldMasterMk cId="1566501720" sldId="2147483648"/>
        </pc:sldMasterMkLst>
        <pc:sldLayoutChg chg="add replId">
          <pc:chgData name="Charlotte Ng" userId="S::cng_bowdoin.edu#ext#@mballc.onmicrosoft.com::5dd571d2-c640-44ab-8234-743aa9126794" providerId="AD" clId="Web-{4424D65D-7884-48C6-D71F-0011F5C945D6}" dt="2025-07-29T17:47:47.370" v="402"/>
          <pc:sldLayoutMkLst>
            <pc:docMk/>
            <pc:sldMasterMk cId="1566501720" sldId="2147483648"/>
            <pc:sldLayoutMk cId="1506101074" sldId="2147483732"/>
          </pc:sldLayoutMkLst>
        </pc:sldLayoutChg>
      </pc:sldMasterChg>
    </pc:docChg>
  </pc:docChgLst>
  <pc:docChgLst>
    <pc:chgData name="Misti Bruceri" userId="4aceba1e-e6fd-4baf-89cc-7cbb9220b062" providerId="ADAL" clId="{6407E6E1-FFC9-44C1-9AD1-5B073F84FBDC}"/>
    <pc:docChg chg="undo custSel addSld delSld modSld">
      <pc:chgData name="Misti Bruceri" userId="4aceba1e-e6fd-4baf-89cc-7cbb9220b062" providerId="ADAL" clId="{6407E6E1-FFC9-44C1-9AD1-5B073F84FBDC}" dt="2025-09-21T19:25:25.559" v="831" actId="6549"/>
      <pc:docMkLst>
        <pc:docMk/>
      </pc:docMkLst>
      <pc:sldChg chg="modSp mod">
        <pc:chgData name="Misti Bruceri" userId="4aceba1e-e6fd-4baf-89cc-7cbb9220b062" providerId="ADAL" clId="{6407E6E1-FFC9-44C1-9AD1-5B073F84FBDC}" dt="2025-09-21T18:58:44.590" v="539" actId="962"/>
        <pc:sldMkLst>
          <pc:docMk/>
          <pc:sldMk cId="52462948" sldId="258"/>
        </pc:sldMkLst>
        <pc:spChg chg="mod">
          <ac:chgData name="Misti Bruceri" userId="4aceba1e-e6fd-4baf-89cc-7cbb9220b062" providerId="ADAL" clId="{6407E6E1-FFC9-44C1-9AD1-5B073F84FBDC}" dt="2025-09-18T20:46:50.490" v="47" actId="14100"/>
          <ac:spMkLst>
            <pc:docMk/>
            <pc:sldMk cId="52462948" sldId="258"/>
            <ac:spMk id="2" creationId="{45AF1E3B-9EDF-7186-CB9B-EBFAE57336DF}"/>
          </ac:spMkLst>
        </pc:spChg>
        <pc:picChg chg="mod">
          <ac:chgData name="Misti Bruceri" userId="4aceba1e-e6fd-4baf-89cc-7cbb9220b062" providerId="ADAL" clId="{6407E6E1-FFC9-44C1-9AD1-5B073F84FBDC}" dt="2025-09-21T18:58:44.590" v="539" actId="962"/>
          <ac:picMkLst>
            <pc:docMk/>
            <pc:sldMk cId="52462948" sldId="258"/>
            <ac:picMk id="6" creationId="{9E4E362D-0312-3055-6AB8-976E103CD329}"/>
          </ac:picMkLst>
        </pc:picChg>
      </pc:sldChg>
      <pc:sldChg chg="modSp mod modCm">
        <pc:chgData name="Misti Bruceri" userId="4aceba1e-e6fd-4baf-89cc-7cbb9220b062" providerId="ADAL" clId="{6407E6E1-FFC9-44C1-9AD1-5B073F84FBDC}" dt="2025-09-21T19:25:25.559" v="831" actId="6549"/>
        <pc:sldMkLst>
          <pc:docMk/>
          <pc:sldMk cId="2710653899" sldId="1597"/>
        </pc:sldMkLst>
        <pc:spChg chg="mod">
          <ac:chgData name="Misti Bruceri" userId="4aceba1e-e6fd-4baf-89cc-7cbb9220b062" providerId="ADAL" clId="{6407E6E1-FFC9-44C1-9AD1-5B073F84FBDC}" dt="2025-09-21T19:25:25.559" v="831" actId="6549"/>
          <ac:spMkLst>
            <pc:docMk/>
            <pc:sldMk cId="2710653899" sldId="1597"/>
            <ac:spMk id="6" creationId="{871FBEBA-1555-DEDB-6D1C-8D09659E705D}"/>
          </ac:spMkLst>
        </pc:spChg>
        <pc:extLst>
          <p:ext xmlns:p="http://schemas.openxmlformats.org/presentationml/2006/main" uri="{D6D511B9-2390-475A-947B-AFAB55BFBCF1}">
            <pc226:cmChg xmlns:pc226="http://schemas.microsoft.com/office/powerpoint/2022/06/main/command" chg="mod">
              <pc226:chgData name="Misti Bruceri" userId="4aceba1e-e6fd-4baf-89cc-7cbb9220b062" providerId="ADAL" clId="{6407E6E1-FFC9-44C1-9AD1-5B073F84FBDC}" dt="2025-09-21T19:25:25.559" v="831" actId="6549"/>
              <pc2:cmMkLst xmlns:pc2="http://schemas.microsoft.com/office/powerpoint/2019/9/main/command">
                <pc:docMk/>
                <pc:sldMk cId="2710653899" sldId="1597"/>
                <pc2:cmMk id="{8782CB7C-FE0C-584D-9608-224B1380B44F}"/>
              </pc2:cmMkLst>
            </pc226:cmChg>
          </p:ext>
        </pc:extLst>
      </pc:sldChg>
      <pc:sldChg chg="modSp">
        <pc:chgData name="Misti Bruceri" userId="4aceba1e-e6fd-4baf-89cc-7cbb9220b062" providerId="ADAL" clId="{6407E6E1-FFC9-44C1-9AD1-5B073F84FBDC}" dt="2025-09-18T22:31:39.757" v="427" actId="255"/>
        <pc:sldMkLst>
          <pc:docMk/>
          <pc:sldMk cId="1192452838" sldId="1625"/>
        </pc:sldMkLst>
        <pc:spChg chg="mod">
          <ac:chgData name="Misti Bruceri" userId="4aceba1e-e6fd-4baf-89cc-7cbb9220b062" providerId="ADAL" clId="{6407E6E1-FFC9-44C1-9AD1-5B073F84FBDC}" dt="2025-09-18T22:31:39.757" v="427" actId="255"/>
          <ac:spMkLst>
            <pc:docMk/>
            <pc:sldMk cId="1192452838" sldId="1625"/>
            <ac:spMk id="6" creationId="{6E2D8508-F15E-4158-4132-A081AF7ABF35}"/>
          </ac:spMkLst>
        </pc:spChg>
      </pc:sldChg>
      <pc:sldChg chg="modSp">
        <pc:chgData name="Misti Bruceri" userId="4aceba1e-e6fd-4baf-89cc-7cbb9220b062" providerId="ADAL" clId="{6407E6E1-FFC9-44C1-9AD1-5B073F84FBDC}" dt="2025-09-18T21:05:42.141" v="291" actId="20577"/>
        <pc:sldMkLst>
          <pc:docMk/>
          <pc:sldMk cId="74879787" sldId="1712"/>
        </pc:sldMkLst>
        <pc:spChg chg="mod">
          <ac:chgData name="Misti Bruceri" userId="4aceba1e-e6fd-4baf-89cc-7cbb9220b062" providerId="ADAL" clId="{6407E6E1-FFC9-44C1-9AD1-5B073F84FBDC}" dt="2025-09-18T21:05:42.141" v="291" actId="20577"/>
          <ac:spMkLst>
            <pc:docMk/>
            <pc:sldMk cId="74879787" sldId="1712"/>
            <ac:spMk id="2" creationId="{32C24AEC-968E-B322-7188-B7CE8C0F0A00}"/>
          </ac:spMkLst>
        </pc:spChg>
      </pc:sldChg>
      <pc:sldChg chg="del">
        <pc:chgData name="Misti Bruceri" userId="4aceba1e-e6fd-4baf-89cc-7cbb9220b062" providerId="ADAL" clId="{6407E6E1-FFC9-44C1-9AD1-5B073F84FBDC}" dt="2025-09-21T19:22:38.578" v="819" actId="2696"/>
        <pc:sldMkLst>
          <pc:docMk/>
          <pc:sldMk cId="2085008776" sldId="1718"/>
        </pc:sldMkLst>
      </pc:sldChg>
      <pc:sldChg chg="modSp del mod modClrScheme chgLayout">
        <pc:chgData name="Misti Bruceri" userId="4aceba1e-e6fd-4baf-89cc-7cbb9220b062" providerId="ADAL" clId="{6407E6E1-FFC9-44C1-9AD1-5B073F84FBDC}" dt="2025-09-21T19:04:35.881" v="570" actId="2696"/>
        <pc:sldMkLst>
          <pc:docMk/>
          <pc:sldMk cId="3483297065" sldId="1721"/>
        </pc:sldMkLst>
        <pc:spChg chg="mod">
          <ac:chgData name="Misti Bruceri" userId="4aceba1e-e6fd-4baf-89cc-7cbb9220b062" providerId="ADAL" clId="{6407E6E1-FFC9-44C1-9AD1-5B073F84FBDC}" dt="2025-09-21T18:59:13.474" v="540" actId="26606"/>
          <ac:spMkLst>
            <pc:docMk/>
            <pc:sldMk cId="3483297065" sldId="1721"/>
            <ac:spMk id="3" creationId="{C095EA4C-2A08-C529-D86B-CE09D8A82578}"/>
          </ac:spMkLst>
        </pc:spChg>
        <pc:graphicFrameChg chg="mod modGraphic">
          <ac:chgData name="Misti Bruceri" userId="4aceba1e-e6fd-4baf-89cc-7cbb9220b062" providerId="ADAL" clId="{6407E6E1-FFC9-44C1-9AD1-5B073F84FBDC}" dt="2025-09-21T19:00:07.284" v="541" actId="26606"/>
          <ac:graphicFrameMkLst>
            <pc:docMk/>
            <pc:sldMk cId="3483297065" sldId="1721"/>
            <ac:graphicFrameMk id="4" creationId="{060A789C-711E-D6F6-959F-94B4871476B3}"/>
          </ac:graphicFrameMkLst>
        </pc:graphicFrameChg>
      </pc:sldChg>
      <pc:sldChg chg="modSp mod">
        <pc:chgData name="Misti Bruceri" userId="4aceba1e-e6fd-4baf-89cc-7cbb9220b062" providerId="ADAL" clId="{6407E6E1-FFC9-44C1-9AD1-5B073F84FBDC}" dt="2025-09-18T22:07:21.986" v="426" actId="20577"/>
        <pc:sldMkLst>
          <pc:docMk/>
          <pc:sldMk cId="1345300088" sldId="1723"/>
        </pc:sldMkLst>
        <pc:spChg chg="mod">
          <ac:chgData name="Misti Bruceri" userId="4aceba1e-e6fd-4baf-89cc-7cbb9220b062" providerId="ADAL" clId="{6407E6E1-FFC9-44C1-9AD1-5B073F84FBDC}" dt="2025-09-18T20:19:55.298" v="2" actId="33553"/>
          <ac:spMkLst>
            <pc:docMk/>
            <pc:sldMk cId="1345300088" sldId="1723"/>
            <ac:spMk id="3" creationId="{62CCE105-272D-B067-6E09-AE545BAC88D4}"/>
          </ac:spMkLst>
        </pc:spChg>
        <pc:spChg chg="mod">
          <ac:chgData name="Misti Bruceri" userId="4aceba1e-e6fd-4baf-89cc-7cbb9220b062" providerId="ADAL" clId="{6407E6E1-FFC9-44C1-9AD1-5B073F84FBDC}" dt="2025-09-18T22:07:21.986" v="426" actId="20577"/>
          <ac:spMkLst>
            <pc:docMk/>
            <pc:sldMk cId="1345300088" sldId="1723"/>
            <ac:spMk id="5" creationId="{0B26C986-71A6-336D-1B6F-C0653886D3E1}"/>
          </ac:spMkLst>
        </pc:spChg>
      </pc:sldChg>
      <pc:sldChg chg="modSp mod">
        <pc:chgData name="Misti Bruceri" userId="4aceba1e-e6fd-4baf-89cc-7cbb9220b062" providerId="ADAL" clId="{6407E6E1-FFC9-44C1-9AD1-5B073F84FBDC}" dt="2025-09-18T22:44:38.220" v="492" actId="6549"/>
        <pc:sldMkLst>
          <pc:docMk/>
          <pc:sldMk cId="1442502072" sldId="1724"/>
        </pc:sldMkLst>
        <pc:spChg chg="mod">
          <ac:chgData name="Misti Bruceri" userId="4aceba1e-e6fd-4baf-89cc-7cbb9220b062" providerId="ADAL" clId="{6407E6E1-FFC9-44C1-9AD1-5B073F84FBDC}" dt="2025-09-18T20:21:28.775" v="7" actId="13244"/>
          <ac:spMkLst>
            <pc:docMk/>
            <pc:sldMk cId="1442502072" sldId="1724"/>
            <ac:spMk id="2" creationId="{067FCEC1-1FDC-7EC6-7812-6CC43F1E54F4}"/>
          </ac:spMkLst>
        </pc:spChg>
        <pc:spChg chg="mod">
          <ac:chgData name="Misti Bruceri" userId="4aceba1e-e6fd-4baf-89cc-7cbb9220b062" providerId="ADAL" clId="{6407E6E1-FFC9-44C1-9AD1-5B073F84FBDC}" dt="2025-09-18T22:44:38.220" v="492" actId="6549"/>
          <ac:spMkLst>
            <pc:docMk/>
            <pc:sldMk cId="1442502072" sldId="1724"/>
            <ac:spMk id="6" creationId="{CC109E45-69FB-C87B-6B8B-C32ABDCC4235}"/>
          </ac:spMkLst>
        </pc:spChg>
      </pc:sldChg>
      <pc:sldChg chg="modSp mod">
        <pc:chgData name="Misti Bruceri" userId="4aceba1e-e6fd-4baf-89cc-7cbb9220b062" providerId="ADAL" clId="{6407E6E1-FFC9-44C1-9AD1-5B073F84FBDC}" dt="2025-09-21T18:56:44.826" v="520" actId="6549"/>
        <pc:sldMkLst>
          <pc:docMk/>
          <pc:sldMk cId="3120333174" sldId="1725"/>
        </pc:sldMkLst>
        <pc:spChg chg="mod">
          <ac:chgData name="Misti Bruceri" userId="4aceba1e-e6fd-4baf-89cc-7cbb9220b062" providerId="ADAL" clId="{6407E6E1-FFC9-44C1-9AD1-5B073F84FBDC}" dt="2025-09-21T18:56:44.826" v="520" actId="6549"/>
          <ac:spMkLst>
            <pc:docMk/>
            <pc:sldMk cId="3120333174" sldId="1725"/>
            <ac:spMk id="4" creationId="{F16D2DA0-C01F-0DE0-BDDA-8D98C7CBB17A}"/>
          </ac:spMkLst>
        </pc:spChg>
      </pc:sldChg>
      <pc:sldChg chg="modSp">
        <pc:chgData name="Misti Bruceri" userId="4aceba1e-e6fd-4baf-89cc-7cbb9220b062" providerId="ADAL" clId="{6407E6E1-FFC9-44C1-9AD1-5B073F84FBDC}" dt="2025-09-18T21:02:17.018" v="201" actId="6549"/>
        <pc:sldMkLst>
          <pc:docMk/>
          <pc:sldMk cId="822119018" sldId="1726"/>
        </pc:sldMkLst>
        <pc:spChg chg="mod">
          <ac:chgData name="Misti Bruceri" userId="4aceba1e-e6fd-4baf-89cc-7cbb9220b062" providerId="ADAL" clId="{6407E6E1-FFC9-44C1-9AD1-5B073F84FBDC}" dt="2025-09-18T20:49:33.101" v="137" actId="20577"/>
          <ac:spMkLst>
            <pc:docMk/>
            <pc:sldMk cId="822119018" sldId="1726"/>
            <ac:spMk id="2" creationId="{DEE64C93-9CF1-5C13-2149-DBD8FE1B6524}"/>
          </ac:spMkLst>
        </pc:spChg>
        <pc:spChg chg="mod">
          <ac:chgData name="Misti Bruceri" userId="4aceba1e-e6fd-4baf-89cc-7cbb9220b062" providerId="ADAL" clId="{6407E6E1-FFC9-44C1-9AD1-5B073F84FBDC}" dt="2025-09-18T21:02:17.018" v="201" actId="6549"/>
          <ac:spMkLst>
            <pc:docMk/>
            <pc:sldMk cId="822119018" sldId="1726"/>
            <ac:spMk id="3" creationId="{AE9F8CBB-2964-F839-FCEF-BC18E826847A}"/>
          </ac:spMkLst>
        </pc:spChg>
      </pc:sldChg>
      <pc:sldChg chg="modSp mod">
        <pc:chgData name="Misti Bruceri" userId="4aceba1e-e6fd-4baf-89cc-7cbb9220b062" providerId="ADAL" clId="{6407E6E1-FFC9-44C1-9AD1-5B073F84FBDC}" dt="2025-09-21T18:57:51.314" v="538" actId="20577"/>
        <pc:sldMkLst>
          <pc:docMk/>
          <pc:sldMk cId="1116025930" sldId="1727"/>
        </pc:sldMkLst>
        <pc:spChg chg="mod">
          <ac:chgData name="Misti Bruceri" userId="4aceba1e-e6fd-4baf-89cc-7cbb9220b062" providerId="ADAL" clId="{6407E6E1-FFC9-44C1-9AD1-5B073F84FBDC}" dt="2025-09-21T18:57:51.314" v="538" actId="20577"/>
          <ac:spMkLst>
            <pc:docMk/>
            <pc:sldMk cId="1116025930" sldId="1727"/>
            <ac:spMk id="3" creationId="{BE5A8A92-20E7-CA22-E7EE-4851BFD31479}"/>
          </ac:spMkLst>
        </pc:spChg>
      </pc:sldChg>
      <pc:sldChg chg="modSp mod">
        <pc:chgData name="Misti Bruceri" userId="4aceba1e-e6fd-4baf-89cc-7cbb9220b062" providerId="ADAL" clId="{6407E6E1-FFC9-44C1-9AD1-5B073F84FBDC}" dt="2025-09-18T20:22:35.304" v="8"/>
        <pc:sldMkLst>
          <pc:docMk/>
          <pc:sldMk cId="729756108" sldId="1728"/>
        </pc:sldMkLst>
        <pc:graphicFrameChg chg="mod modGraphic">
          <ac:chgData name="Misti Bruceri" userId="4aceba1e-e6fd-4baf-89cc-7cbb9220b062" providerId="ADAL" clId="{6407E6E1-FFC9-44C1-9AD1-5B073F84FBDC}" dt="2025-09-18T20:22:35.304" v="8"/>
          <ac:graphicFrameMkLst>
            <pc:docMk/>
            <pc:sldMk cId="729756108" sldId="1728"/>
            <ac:graphicFrameMk id="10" creationId="{6C395CF1-CADF-9AA8-E389-7621EF96F017}"/>
          </ac:graphicFrameMkLst>
        </pc:graphicFrameChg>
      </pc:sldChg>
      <pc:sldChg chg="modSp">
        <pc:chgData name="Misti Bruceri" userId="4aceba1e-e6fd-4baf-89cc-7cbb9220b062" providerId="ADAL" clId="{6407E6E1-FFC9-44C1-9AD1-5B073F84FBDC}" dt="2025-09-18T20:22:38.690" v="9"/>
        <pc:sldMkLst>
          <pc:docMk/>
          <pc:sldMk cId="997568545" sldId="1729"/>
        </pc:sldMkLst>
        <pc:graphicFrameChg chg="mod">
          <ac:chgData name="Misti Bruceri" userId="4aceba1e-e6fd-4baf-89cc-7cbb9220b062" providerId="ADAL" clId="{6407E6E1-FFC9-44C1-9AD1-5B073F84FBDC}" dt="2025-09-18T20:22:38.690" v="9"/>
          <ac:graphicFrameMkLst>
            <pc:docMk/>
            <pc:sldMk cId="997568545" sldId="1729"/>
            <ac:graphicFrameMk id="4" creationId="{21F2FB71-6559-69F8-614B-D50758A39491}"/>
          </ac:graphicFrameMkLst>
        </pc:graphicFrameChg>
      </pc:sldChg>
      <pc:sldChg chg="modSp">
        <pc:chgData name="Misti Bruceri" userId="4aceba1e-e6fd-4baf-89cc-7cbb9220b062" providerId="ADAL" clId="{6407E6E1-FFC9-44C1-9AD1-5B073F84FBDC}" dt="2025-09-18T22:05:27.550" v="294" actId="1076"/>
        <pc:sldMkLst>
          <pc:docMk/>
          <pc:sldMk cId="3893316428" sldId="1730"/>
        </pc:sldMkLst>
        <pc:spChg chg="mod">
          <ac:chgData name="Misti Bruceri" userId="4aceba1e-e6fd-4baf-89cc-7cbb9220b062" providerId="ADAL" clId="{6407E6E1-FFC9-44C1-9AD1-5B073F84FBDC}" dt="2025-09-18T22:04:49.341" v="292" actId="179"/>
          <ac:spMkLst>
            <pc:docMk/>
            <pc:sldMk cId="3893316428" sldId="1730"/>
            <ac:spMk id="2" creationId="{9D594450-576D-F8F9-950C-B31E7E829756}"/>
          </ac:spMkLst>
        </pc:spChg>
        <pc:spChg chg="mod">
          <ac:chgData name="Misti Bruceri" userId="4aceba1e-e6fd-4baf-89cc-7cbb9220b062" providerId="ADAL" clId="{6407E6E1-FFC9-44C1-9AD1-5B073F84FBDC}" dt="2025-09-18T22:05:27.550" v="294" actId="1076"/>
          <ac:spMkLst>
            <pc:docMk/>
            <pc:sldMk cId="3893316428" sldId="1730"/>
            <ac:spMk id="3" creationId="{E3148C9F-87D6-0884-FA1D-408EE8C97287}"/>
          </ac:spMkLst>
        </pc:spChg>
      </pc:sldChg>
      <pc:sldChg chg="addSp delSp modSp add mod">
        <pc:chgData name="Misti Bruceri" userId="4aceba1e-e6fd-4baf-89cc-7cbb9220b062" providerId="ADAL" clId="{6407E6E1-FFC9-44C1-9AD1-5B073F84FBDC}" dt="2025-09-21T19:22:56.193" v="820" actId="33553"/>
        <pc:sldMkLst>
          <pc:docMk/>
          <pc:sldMk cId="109922358" sldId="1731"/>
        </pc:sldMkLst>
        <pc:spChg chg="mod">
          <ac:chgData name="Misti Bruceri" userId="4aceba1e-e6fd-4baf-89cc-7cbb9220b062" providerId="ADAL" clId="{6407E6E1-FFC9-44C1-9AD1-5B073F84FBDC}" dt="2025-09-21T19:22:56.193" v="820" actId="33553"/>
          <ac:spMkLst>
            <pc:docMk/>
            <pc:sldMk cId="109922358" sldId="1731"/>
            <ac:spMk id="3" creationId="{6DC17FC4-7082-814B-5948-9970EE93CF13}"/>
          </ac:spMkLst>
        </pc:spChg>
        <pc:spChg chg="add mod">
          <ac:chgData name="Misti Bruceri" userId="4aceba1e-e6fd-4baf-89cc-7cbb9220b062" providerId="ADAL" clId="{6407E6E1-FFC9-44C1-9AD1-5B073F84FBDC}" dt="2025-09-21T19:06:32.799" v="591" actId="20577"/>
          <ac:spMkLst>
            <pc:docMk/>
            <pc:sldMk cId="109922358" sldId="1731"/>
            <ac:spMk id="5" creationId="{56BDEB50-9ED8-B4C7-7309-E243F81D0A69}"/>
          </ac:spMkLst>
        </pc:spChg>
        <pc:graphicFrameChg chg="del">
          <ac:chgData name="Misti Bruceri" userId="4aceba1e-e6fd-4baf-89cc-7cbb9220b062" providerId="ADAL" clId="{6407E6E1-FFC9-44C1-9AD1-5B073F84FBDC}" dt="2025-09-21T19:01:50.219" v="543" actId="478"/>
          <ac:graphicFrameMkLst>
            <pc:docMk/>
            <pc:sldMk cId="109922358" sldId="1731"/>
            <ac:graphicFrameMk id="4" creationId="{E32374DE-C797-A3C8-01A2-B2F5C8E00263}"/>
          </ac:graphicFrameMkLst>
        </pc:graphicFrameChg>
      </pc:sldChg>
      <pc:sldChg chg="addSp delSp modSp add mod">
        <pc:chgData name="Misti Bruceri" userId="4aceba1e-e6fd-4baf-89cc-7cbb9220b062" providerId="ADAL" clId="{6407E6E1-FFC9-44C1-9AD1-5B073F84FBDC}" dt="2025-09-21T19:23:50.763" v="822" actId="33553"/>
        <pc:sldMkLst>
          <pc:docMk/>
          <pc:sldMk cId="1116109603" sldId="1732"/>
        </pc:sldMkLst>
        <pc:spChg chg="mod">
          <ac:chgData name="Misti Bruceri" userId="4aceba1e-e6fd-4baf-89cc-7cbb9220b062" providerId="ADAL" clId="{6407E6E1-FFC9-44C1-9AD1-5B073F84FBDC}" dt="2025-09-21T19:23:50.763" v="822" actId="33553"/>
          <ac:spMkLst>
            <pc:docMk/>
            <pc:sldMk cId="1116109603" sldId="1732"/>
            <ac:spMk id="2" creationId="{501BE3ED-B00A-80BA-13A8-286256EF527B}"/>
          </ac:spMkLst>
        </pc:spChg>
        <pc:spChg chg="mod">
          <ac:chgData name="Misti Bruceri" userId="4aceba1e-e6fd-4baf-89cc-7cbb9220b062" providerId="ADAL" clId="{6407E6E1-FFC9-44C1-9AD1-5B073F84FBDC}" dt="2025-09-21T19:23:23.546" v="821" actId="13244"/>
          <ac:spMkLst>
            <pc:docMk/>
            <pc:sldMk cId="1116109603" sldId="1732"/>
            <ac:spMk id="10" creationId="{97671A41-DA86-C915-2F0E-A83CCD974D75}"/>
          </ac:spMkLst>
        </pc:spChg>
        <pc:graphicFrameChg chg="add mod modGraphic">
          <ac:chgData name="Misti Bruceri" userId="4aceba1e-e6fd-4baf-89cc-7cbb9220b062" providerId="ADAL" clId="{6407E6E1-FFC9-44C1-9AD1-5B073F84FBDC}" dt="2025-09-21T19:22:02.117" v="818"/>
          <ac:graphicFrameMkLst>
            <pc:docMk/>
            <pc:sldMk cId="1116109603" sldId="1732"/>
            <ac:graphicFrameMk id="3" creationId="{AB9D5ECB-1FA5-0DE4-4E05-9E20B5E89E16}"/>
          </ac:graphicFrameMkLst>
        </pc:graphicFrameChg>
        <pc:graphicFrameChg chg="add mod modGraphic">
          <ac:chgData name="Misti Bruceri" userId="4aceba1e-e6fd-4baf-89cc-7cbb9220b062" providerId="ADAL" clId="{6407E6E1-FFC9-44C1-9AD1-5B073F84FBDC}" dt="2025-09-21T19:21:57.552" v="815"/>
          <ac:graphicFrameMkLst>
            <pc:docMk/>
            <pc:sldMk cId="1116109603" sldId="1732"/>
            <ac:graphicFrameMk id="4" creationId="{7361EC38-3459-2CA7-5773-7DC3CD798E33}"/>
          </ac:graphicFrameMkLst>
        </pc:graphicFrameChg>
        <pc:graphicFrameChg chg="del mod">
          <ac:chgData name="Misti Bruceri" userId="4aceba1e-e6fd-4baf-89cc-7cbb9220b062" providerId="ADAL" clId="{6407E6E1-FFC9-44C1-9AD1-5B073F84FBDC}" dt="2025-09-21T19:21:44.244" v="812" actId="478"/>
          <ac:graphicFrameMkLst>
            <pc:docMk/>
            <pc:sldMk cId="1116109603" sldId="1732"/>
            <ac:graphicFrameMk id="12" creationId="{7A8D641D-8A80-4AE3-BA6E-28EED3B7E8B3}"/>
          </ac:graphicFrameMkLst>
        </pc:graphicFrameChg>
      </pc:sldChg>
    </pc:docChg>
  </pc:docChgLst>
  <pc:docChgLst>
    <pc:chgData name="Charlotte Ng" userId="S::cng_bowdoin.edu#ext#@mballc.onmicrosoft.com::5dd571d2-c640-44ab-8234-743aa9126794" providerId="AD" clId="Web-{9392B823-AA0E-909B-03AB-12D3077F7953}"/>
    <pc:docChg chg="addSld delSld modSld">
      <pc:chgData name="Charlotte Ng" userId="S::cng_bowdoin.edu#ext#@mballc.onmicrosoft.com::5dd571d2-c640-44ab-8234-743aa9126794" providerId="AD" clId="Web-{9392B823-AA0E-909B-03AB-12D3077F7953}" dt="2025-07-30T20:53:18.582" v="1335" actId="1076"/>
      <pc:docMkLst>
        <pc:docMk/>
      </pc:docMkLst>
      <pc:sldChg chg="addSp delSp modSp">
        <pc:chgData name="Charlotte Ng" userId="S::cng_bowdoin.edu#ext#@mballc.onmicrosoft.com::5dd571d2-c640-44ab-8234-743aa9126794" providerId="AD" clId="Web-{9392B823-AA0E-909B-03AB-12D3077F7953}" dt="2025-07-30T20:40:46.602" v="1230" actId="14100"/>
        <pc:sldMkLst>
          <pc:docMk/>
          <pc:sldMk cId="52462948" sldId="258"/>
        </pc:sldMkLst>
      </pc:sldChg>
      <pc:sldChg chg="addSp delSp modSp">
        <pc:chgData name="Charlotte Ng" userId="S::cng_bowdoin.edu#ext#@mballc.onmicrosoft.com::5dd571d2-c640-44ab-8234-743aa9126794" providerId="AD" clId="Web-{9392B823-AA0E-909B-03AB-12D3077F7953}" dt="2025-07-30T20:29:04.263" v="1038"/>
        <pc:sldMkLst>
          <pc:docMk/>
          <pc:sldMk cId="2824539899" sldId="1589"/>
        </pc:sldMkLst>
      </pc:sldChg>
      <pc:sldChg chg="modSp">
        <pc:chgData name="Charlotte Ng" userId="S::cng_bowdoin.edu#ext#@mballc.onmicrosoft.com::5dd571d2-c640-44ab-8234-743aa9126794" providerId="AD" clId="Web-{9392B823-AA0E-909B-03AB-12D3077F7953}" dt="2025-07-30T20:53:05.363" v="1333" actId="1076"/>
        <pc:sldMkLst>
          <pc:docMk/>
          <pc:sldMk cId="1192452838" sldId="1625"/>
        </pc:sldMkLst>
      </pc:sldChg>
      <pc:sldChg chg="del">
        <pc:chgData name="Charlotte Ng" userId="S::cng_bowdoin.edu#ext#@mballc.onmicrosoft.com::5dd571d2-c640-44ab-8234-743aa9126794" providerId="AD" clId="Web-{9392B823-AA0E-909B-03AB-12D3077F7953}" dt="2025-07-30T20:47:47.459" v="1324"/>
        <pc:sldMkLst>
          <pc:docMk/>
          <pc:sldMk cId="1451510407" sldId="1628"/>
        </pc:sldMkLst>
      </pc:sldChg>
      <pc:sldChg chg="addSp delSp modSp">
        <pc:chgData name="Charlotte Ng" userId="S::cng_bowdoin.edu#ext#@mballc.onmicrosoft.com::5dd571d2-c640-44ab-8234-743aa9126794" providerId="AD" clId="Web-{9392B823-AA0E-909B-03AB-12D3077F7953}" dt="2025-07-30T20:38:31.446" v="1205" actId="1076"/>
        <pc:sldMkLst>
          <pc:docMk/>
          <pc:sldMk cId="74879787" sldId="1712"/>
        </pc:sldMkLst>
      </pc:sldChg>
      <pc:sldChg chg="addSp delSp modSp">
        <pc:chgData name="Charlotte Ng" userId="S::cng_bowdoin.edu#ext#@mballc.onmicrosoft.com::5dd571d2-c640-44ab-8234-743aa9126794" providerId="AD" clId="Web-{9392B823-AA0E-909B-03AB-12D3077F7953}" dt="2025-07-30T20:29:13.169" v="1040" actId="1076"/>
        <pc:sldMkLst>
          <pc:docMk/>
          <pc:sldMk cId="1173146680" sldId="1713"/>
        </pc:sldMkLst>
      </pc:sldChg>
      <pc:sldChg chg="del">
        <pc:chgData name="Charlotte Ng" userId="S::cng_bowdoin.edu#ext#@mballc.onmicrosoft.com::5dd571d2-c640-44ab-8234-743aa9126794" providerId="AD" clId="Web-{9392B823-AA0E-909B-03AB-12D3077F7953}" dt="2025-07-30T20:44:30.039" v="1291"/>
        <pc:sldMkLst>
          <pc:docMk/>
          <pc:sldMk cId="32147641" sldId="1715"/>
        </pc:sldMkLst>
      </pc:sldChg>
      <pc:sldChg chg="modSp">
        <pc:chgData name="Charlotte Ng" userId="S::cng_bowdoin.edu#ext#@mballc.onmicrosoft.com::5dd571d2-c640-44ab-8234-743aa9126794" providerId="AD" clId="Web-{9392B823-AA0E-909B-03AB-12D3077F7953}" dt="2025-07-30T20:52:34.770" v="1331"/>
        <pc:sldMkLst>
          <pc:docMk/>
          <pc:sldMk cId="2085008776" sldId="1718"/>
        </pc:sldMkLst>
      </pc:sldChg>
      <pc:sldChg chg="modSp">
        <pc:chgData name="Charlotte Ng" userId="S::cng_bowdoin.edu#ext#@mballc.onmicrosoft.com::5dd571d2-c640-44ab-8234-743aa9126794" providerId="AD" clId="Web-{9392B823-AA0E-909B-03AB-12D3077F7953}" dt="2025-07-30T20:44:05.493" v="1289" actId="1076"/>
        <pc:sldMkLst>
          <pc:docMk/>
          <pc:sldMk cId="2297763239" sldId="1720"/>
        </pc:sldMkLst>
      </pc:sldChg>
      <pc:sldChg chg="del">
        <pc:chgData name="Charlotte Ng" userId="S::cng_bowdoin.edu#ext#@mballc.onmicrosoft.com::5dd571d2-c640-44ab-8234-743aa9126794" providerId="AD" clId="Web-{9392B823-AA0E-909B-03AB-12D3077F7953}" dt="2025-07-30T20:44:18.399" v="1290"/>
        <pc:sldMkLst>
          <pc:docMk/>
          <pc:sldMk cId="3094356138" sldId="1722"/>
        </pc:sldMkLst>
      </pc:sldChg>
      <pc:sldChg chg="modSp">
        <pc:chgData name="Charlotte Ng" userId="S::cng_bowdoin.edu#ext#@mballc.onmicrosoft.com::5dd571d2-c640-44ab-8234-743aa9126794" providerId="AD" clId="Web-{9392B823-AA0E-909B-03AB-12D3077F7953}" dt="2025-07-30T20:47:03.163" v="1313" actId="14100"/>
        <pc:sldMkLst>
          <pc:docMk/>
          <pc:sldMk cId="1345300088" sldId="1723"/>
        </pc:sldMkLst>
      </pc:sldChg>
      <pc:sldChg chg="modSp">
        <pc:chgData name="Charlotte Ng" userId="S::cng_bowdoin.edu#ext#@mballc.onmicrosoft.com::5dd571d2-c640-44ab-8234-743aa9126794" providerId="AD" clId="Web-{9392B823-AA0E-909B-03AB-12D3077F7953}" dt="2025-07-30T20:53:18.582" v="1335" actId="1076"/>
        <pc:sldMkLst>
          <pc:docMk/>
          <pc:sldMk cId="3120333174" sldId="1725"/>
        </pc:sldMkLst>
      </pc:sldChg>
      <pc:sldChg chg="addSp delSp modSp add replId">
        <pc:chgData name="Charlotte Ng" userId="S::cng_bowdoin.edu#ext#@mballc.onmicrosoft.com::5dd571d2-c640-44ab-8234-743aa9126794" providerId="AD" clId="Web-{9392B823-AA0E-909B-03AB-12D3077F7953}" dt="2025-07-30T20:40:27.477" v="1229" actId="1076"/>
        <pc:sldMkLst>
          <pc:docMk/>
          <pc:sldMk cId="3893316428" sldId="1730"/>
        </pc:sldMkLst>
      </pc:sldChg>
    </pc:docChg>
  </pc:docChgLst>
  <pc:docChgLst>
    <pc:chgData name="Neal DeSnoo" userId="0dc0c41f-5642-4879-87ff-8e8ea25dafda" providerId="ADAL" clId="{695F00AF-BD0A-B942-9153-8C33DDEDFCB3}"/>
    <pc:docChg chg="undo redo custSel addSld delSld modSld sldOrd delMainMaster">
      <pc:chgData name="Neal DeSnoo" userId="0dc0c41f-5642-4879-87ff-8e8ea25dafda" providerId="ADAL" clId="{695F00AF-BD0A-B942-9153-8C33DDEDFCB3}" dt="2025-08-01T02:32:12.432" v="2223" actId="20577"/>
      <pc:docMkLst>
        <pc:docMk/>
      </pc:docMkLst>
      <pc:sldChg chg="modSp mod modNotesTx">
        <pc:chgData name="Neal DeSnoo" userId="0dc0c41f-5642-4879-87ff-8e8ea25dafda" providerId="ADAL" clId="{695F00AF-BD0A-B942-9153-8C33DDEDFCB3}" dt="2025-07-29T21:13:20.741" v="1541" actId="20577"/>
        <pc:sldMkLst>
          <pc:docMk/>
          <pc:sldMk cId="3905149213" sldId="269"/>
        </pc:sldMkLst>
      </pc:sldChg>
      <pc:sldChg chg="modSp mod">
        <pc:chgData name="Neal DeSnoo" userId="0dc0c41f-5642-4879-87ff-8e8ea25dafda" providerId="ADAL" clId="{695F00AF-BD0A-B942-9153-8C33DDEDFCB3}" dt="2025-08-01T02:22:27.473" v="2088" actId="20577"/>
        <pc:sldMkLst>
          <pc:docMk/>
          <pc:sldMk cId="2824539899" sldId="1589"/>
        </pc:sldMkLst>
      </pc:sldChg>
      <pc:sldChg chg="modSp mod">
        <pc:chgData name="Neal DeSnoo" userId="0dc0c41f-5642-4879-87ff-8e8ea25dafda" providerId="ADAL" clId="{695F00AF-BD0A-B942-9153-8C33DDEDFCB3}" dt="2025-07-30T23:30:57.932" v="1732" actId="20577"/>
        <pc:sldMkLst>
          <pc:docMk/>
          <pc:sldMk cId="1192452838" sldId="1625"/>
        </pc:sldMkLst>
      </pc:sldChg>
      <pc:sldChg chg="modSp mod modNotesTx">
        <pc:chgData name="Neal DeSnoo" userId="0dc0c41f-5642-4879-87ff-8e8ea25dafda" providerId="ADAL" clId="{695F00AF-BD0A-B942-9153-8C33DDEDFCB3}" dt="2025-07-29T21:04:31.661" v="1533" actId="27636"/>
        <pc:sldMkLst>
          <pc:docMk/>
          <pc:sldMk cId="74879787" sldId="1712"/>
        </pc:sldMkLst>
      </pc:sldChg>
      <pc:sldChg chg="modSp mod">
        <pc:chgData name="Neal DeSnoo" userId="0dc0c41f-5642-4879-87ff-8e8ea25dafda" providerId="ADAL" clId="{695F00AF-BD0A-B942-9153-8C33DDEDFCB3}" dt="2025-07-30T23:47:36.474" v="1946" actId="13926"/>
        <pc:sldMkLst>
          <pc:docMk/>
          <pc:sldMk cId="2085008776" sldId="1718"/>
        </pc:sldMkLst>
      </pc:sldChg>
      <pc:sldChg chg="addSp modSp del mod modCm">
        <pc:chgData name="Neal DeSnoo" userId="0dc0c41f-5642-4879-87ff-8e8ea25dafda" providerId="ADAL" clId="{695F00AF-BD0A-B942-9153-8C33DDEDFCB3}" dt="2025-07-29T21:00:47.886" v="1386" actId="2696"/>
        <pc:sldMkLst>
          <pc:docMk/>
          <pc:sldMk cId="3269313788" sldId="1719"/>
        </pc:sldMkLst>
        <pc:extLst>
          <p:ext xmlns:p="http://schemas.openxmlformats.org/presentationml/2006/main" uri="{D6D511B9-2390-475A-947B-AFAB55BFBCF1}">
            <pc226:cmChg xmlns:pc226="http://schemas.microsoft.com/office/powerpoint/2022/06/main/command" chg="mod">
              <pc226:chgData name="Neal DeSnoo" userId="0dc0c41f-5642-4879-87ff-8e8ea25dafda" providerId="ADAL" clId="{695F00AF-BD0A-B942-9153-8C33DDEDFCB3}" dt="2025-07-29T21:00:08.966" v="1385" actId="20577"/>
              <pc2:cmMkLst xmlns:pc2="http://schemas.microsoft.com/office/powerpoint/2019/9/main/command">
                <pc:docMk/>
                <pc:sldMk cId="3269313788" sldId="1719"/>
                <pc2:cmMk id="{1124BA79-7062-5148-817D-46D2C9B675BF}"/>
              </pc2:cmMkLst>
            </pc226:cmChg>
          </p:ext>
        </pc:extLst>
      </pc:sldChg>
      <pc:sldChg chg="del">
        <pc:chgData name="Neal DeSnoo" userId="0dc0c41f-5642-4879-87ff-8e8ea25dafda" providerId="ADAL" clId="{695F00AF-BD0A-B942-9153-8C33DDEDFCB3}" dt="2025-07-30T23:47:16.382" v="1944" actId="2696"/>
        <pc:sldMkLst>
          <pc:docMk/>
          <pc:sldMk cId="2297763239" sldId="1720"/>
        </pc:sldMkLst>
      </pc:sldChg>
      <pc:sldChg chg="modSp mod">
        <pc:chgData name="Neal DeSnoo" userId="0dc0c41f-5642-4879-87ff-8e8ea25dafda" providerId="ADAL" clId="{695F00AF-BD0A-B942-9153-8C33DDEDFCB3}" dt="2025-08-01T02:27:11.969" v="2193" actId="20577"/>
        <pc:sldMkLst>
          <pc:docMk/>
          <pc:sldMk cId="3483297065" sldId="1721"/>
        </pc:sldMkLst>
      </pc:sldChg>
      <pc:sldChg chg="modSp mod">
        <pc:chgData name="Neal DeSnoo" userId="0dc0c41f-5642-4879-87ff-8e8ea25dafda" providerId="ADAL" clId="{695F00AF-BD0A-B942-9153-8C33DDEDFCB3}" dt="2025-07-30T23:53:21.554" v="2047" actId="1076"/>
        <pc:sldMkLst>
          <pc:docMk/>
          <pc:sldMk cId="1442502072" sldId="1724"/>
        </pc:sldMkLst>
      </pc:sldChg>
      <pc:sldChg chg="modSp mod">
        <pc:chgData name="Neal DeSnoo" userId="0dc0c41f-5642-4879-87ff-8e8ea25dafda" providerId="ADAL" clId="{695F00AF-BD0A-B942-9153-8C33DDEDFCB3}" dt="2025-07-30T23:31:17.410" v="1740" actId="20577"/>
        <pc:sldMkLst>
          <pc:docMk/>
          <pc:sldMk cId="3120333174" sldId="1725"/>
        </pc:sldMkLst>
      </pc:sldChg>
      <pc:sldChg chg="addSp delSp modSp add mod ord modNotesTx">
        <pc:chgData name="Neal DeSnoo" userId="0dc0c41f-5642-4879-87ff-8e8ea25dafda" providerId="ADAL" clId="{695F00AF-BD0A-B942-9153-8C33DDEDFCB3}" dt="2025-07-29T21:03:42.629" v="1527" actId="13926"/>
        <pc:sldMkLst>
          <pc:docMk/>
          <pc:sldMk cId="822119018" sldId="1726"/>
        </pc:sldMkLst>
      </pc:sldChg>
      <pc:sldChg chg="add del">
        <pc:chgData name="Neal DeSnoo" userId="0dc0c41f-5642-4879-87ff-8e8ea25dafda" providerId="ADAL" clId="{695F00AF-BD0A-B942-9153-8C33DDEDFCB3}" dt="2025-07-29T20:12:44.980" v="629" actId="2696"/>
        <pc:sldMkLst>
          <pc:docMk/>
          <pc:sldMk cId="3295076494" sldId="1726"/>
        </pc:sldMkLst>
      </pc:sldChg>
      <pc:sldChg chg="delSp modSp add mod">
        <pc:chgData name="Neal DeSnoo" userId="0dc0c41f-5642-4879-87ff-8e8ea25dafda" providerId="ADAL" clId="{695F00AF-BD0A-B942-9153-8C33DDEDFCB3}" dt="2025-07-29T21:03:59.549" v="1529" actId="114"/>
        <pc:sldMkLst>
          <pc:docMk/>
          <pc:sldMk cId="1116025930" sldId="1727"/>
        </pc:sldMkLst>
      </pc:sldChg>
      <pc:sldChg chg="modSp add del mod">
        <pc:chgData name="Neal DeSnoo" userId="0dc0c41f-5642-4879-87ff-8e8ea25dafda" providerId="ADAL" clId="{695F00AF-BD0A-B942-9153-8C33DDEDFCB3}" dt="2025-07-29T20:52:54.035" v="1260" actId="2696"/>
        <pc:sldMkLst>
          <pc:docMk/>
          <pc:sldMk cId="3169114956" sldId="1727"/>
        </pc:sldMkLst>
      </pc:sldChg>
      <pc:sldChg chg="addSp delSp modSp new mod modClrScheme chgLayout">
        <pc:chgData name="Neal DeSnoo" userId="0dc0c41f-5642-4879-87ff-8e8ea25dafda" providerId="ADAL" clId="{695F00AF-BD0A-B942-9153-8C33DDEDFCB3}" dt="2025-07-29T22:13:48.353" v="1639" actId="122"/>
        <pc:sldMkLst>
          <pc:docMk/>
          <pc:sldMk cId="729756108" sldId="1728"/>
        </pc:sldMkLst>
      </pc:sldChg>
      <pc:sldChg chg="modSp add del mod">
        <pc:chgData name="Neal DeSnoo" userId="0dc0c41f-5642-4879-87ff-8e8ea25dafda" providerId="ADAL" clId="{695F00AF-BD0A-B942-9153-8C33DDEDFCB3}" dt="2025-07-29T20:52:50.826" v="1259" actId="2696"/>
        <pc:sldMkLst>
          <pc:docMk/>
          <pc:sldMk cId="985244947" sldId="1728"/>
        </pc:sldMkLst>
      </pc:sldChg>
      <pc:sldChg chg="addSp delSp modSp add mod">
        <pc:chgData name="Neal DeSnoo" userId="0dc0c41f-5642-4879-87ff-8e8ea25dafda" providerId="ADAL" clId="{695F00AF-BD0A-B942-9153-8C33DDEDFCB3}" dt="2025-08-01T02:32:12.432" v="2223" actId="20577"/>
        <pc:sldMkLst>
          <pc:docMk/>
          <pc:sldMk cId="997568545" sldId="1729"/>
        </pc:sldMkLst>
      </pc:sldChg>
      <pc:sldChg chg="modSp mod">
        <pc:chgData name="Neal DeSnoo" userId="0dc0c41f-5642-4879-87ff-8e8ea25dafda" providerId="ADAL" clId="{695F00AF-BD0A-B942-9153-8C33DDEDFCB3}" dt="2025-07-30T23:48:43.315" v="1974" actId="1076"/>
        <pc:sldMkLst>
          <pc:docMk/>
          <pc:sldMk cId="3893316428" sldId="1730"/>
        </pc:sldMkLst>
      </pc:sldChg>
      <pc:sldMasterChg chg="del delSldLayout">
        <pc:chgData name="Neal DeSnoo" userId="0dc0c41f-5642-4879-87ff-8e8ea25dafda" providerId="ADAL" clId="{695F00AF-BD0A-B942-9153-8C33DDEDFCB3}" dt="2025-07-29T21:07:02.665" v="1535" actId="700"/>
        <pc:sldMasterMkLst>
          <pc:docMk/>
          <pc:sldMasterMk cId="3207722780" sldId="2147483690"/>
        </pc:sldMasterMkLst>
        <pc:sldLayoutChg chg="del">
          <pc:chgData name="Neal DeSnoo" userId="0dc0c41f-5642-4879-87ff-8e8ea25dafda" providerId="ADAL" clId="{695F00AF-BD0A-B942-9153-8C33DDEDFCB3}" dt="2025-07-29T21:07:02.665" v="1535" actId="700"/>
          <pc:sldLayoutMkLst>
            <pc:docMk/>
            <pc:sldMasterMk cId="3207722780" sldId="2147483690"/>
            <pc:sldLayoutMk cId="3085623411" sldId="2147483691"/>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3296489937" sldId="2147483692"/>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3787228573" sldId="2147483693"/>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2653390950" sldId="2147483694"/>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3122288965" sldId="2147483695"/>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2762522822" sldId="2147483696"/>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2528320255" sldId="2147483697"/>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3653418628" sldId="2147483698"/>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3380414822" sldId="2147483699"/>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917690017" sldId="2147483700"/>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1986769097" sldId="2147483701"/>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649803269" sldId="2147483702"/>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814160663" sldId="2147483703"/>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2047995155" sldId="2147483704"/>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1544242583" sldId="2147483705"/>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2714745244" sldId="2147483706"/>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60984632" sldId="2147483707"/>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769017987" sldId="2147483708"/>
          </pc:sldLayoutMkLst>
        </pc:sldLayoutChg>
        <pc:sldLayoutChg chg="del">
          <pc:chgData name="Neal DeSnoo" userId="0dc0c41f-5642-4879-87ff-8e8ea25dafda" providerId="ADAL" clId="{695F00AF-BD0A-B942-9153-8C33DDEDFCB3}" dt="2025-07-29T21:07:02.665" v="1535" actId="700"/>
          <pc:sldLayoutMkLst>
            <pc:docMk/>
            <pc:sldMasterMk cId="3207722780" sldId="2147483690"/>
            <pc:sldLayoutMk cId="2333131423" sldId="2147483709"/>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Emissions</c:v>
                </c:pt>
              </c:strCache>
            </c:strRef>
          </c:tx>
          <c:dPt>
            <c:idx val="0"/>
            <c:bubble3D val="0"/>
            <c:explosion val="1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2-37E6-F947-B664-A5DE184D992F}"/>
              </c:ext>
            </c:extLst>
          </c:dPt>
          <c:dPt>
            <c:idx val="1"/>
            <c:bubble3D val="0"/>
            <c:explosion val="18"/>
            <c:spPr>
              <a:solidFill>
                <a:schemeClr val="accent2"/>
              </a:solidFill>
              <a:ln w="19050">
                <a:solidFill>
                  <a:schemeClr val="lt1"/>
                </a:solidFill>
              </a:ln>
              <a:effectLst/>
            </c:spPr>
            <c:extLst>
              <c:ext xmlns:c16="http://schemas.microsoft.com/office/drawing/2014/chart" uri="{C3380CC4-5D6E-409C-BE32-E72D297353CC}">
                <c16:uniqueId val="{00000003-37E6-F947-B664-A5DE184D992F}"/>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8A5E-BF44-AAFD-755D4C1AE35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5E-BF44-AAFD-755D4C1AE35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159-AA46-A680-019CE9565F1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159-AA46-A680-019CE9565F17}"/>
              </c:ext>
            </c:extLst>
          </c:dPt>
          <c:cat>
            <c:strRef>
              <c:f>Sheet1!$A$2:$A$7</c:f>
              <c:strCache>
                <c:ptCount val="6"/>
                <c:pt idx="0">
                  <c:v>Existing Single Family Buildings: Gas</c:v>
                </c:pt>
                <c:pt idx="1">
                  <c:v>Existing Single Family Buildings: Electricity</c:v>
                </c:pt>
                <c:pt idx="2">
                  <c:v>Other Existing Buildings</c:v>
                </c:pt>
                <c:pt idx="3">
                  <c:v>New Buildings</c:v>
                </c:pt>
                <c:pt idx="4">
                  <c:v>Transportation</c:v>
                </c:pt>
                <c:pt idx="5">
                  <c:v>Other</c:v>
                </c:pt>
              </c:strCache>
            </c:strRef>
          </c:cat>
          <c:val>
            <c:numRef>
              <c:f>Sheet1!$B$2:$B$7</c:f>
              <c:numCache>
                <c:formatCode>0%</c:formatCode>
                <c:ptCount val="6"/>
                <c:pt idx="0">
                  <c:v>0.2</c:v>
                </c:pt>
                <c:pt idx="1">
                  <c:v>0.1</c:v>
                </c:pt>
                <c:pt idx="2">
                  <c:v>0.1</c:v>
                </c:pt>
                <c:pt idx="3">
                  <c:v>0.05</c:v>
                </c:pt>
                <c:pt idx="4">
                  <c:v>0.5</c:v>
                </c:pt>
                <c:pt idx="5">
                  <c:v>0.05</c:v>
                </c:pt>
              </c:numCache>
            </c:numRef>
          </c:val>
          <c:extLst>
            <c:ext xmlns:c16="http://schemas.microsoft.com/office/drawing/2014/chart" uri="{C3380CC4-5D6E-409C-BE32-E72D297353CC}">
              <c16:uniqueId val="{00000000-37E6-F947-B664-A5DE184D992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7D8D8-027B-4A20-851F-84D1EA0F9B7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6950ABA8-BDE2-4C1D-AC4D-D1030C01666C}">
      <dgm:prSet phldrT="[Text]" custT="1"/>
      <dgm:spPr/>
      <dgm:t>
        <a:bodyPr/>
        <a:lstStyle/>
        <a:p>
          <a:pPr rtl="0"/>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sz="1800" b="0">
              <a:latin typeface="Lato" panose="020F0502020204030203" pitchFamily="34" charset="0"/>
              <a:ea typeface="Lato" panose="020F0502020204030203" pitchFamily="34" charset="0"/>
              <a:cs typeface="Lato" panose="020F0502020204030203" pitchFamily="34" charset="0"/>
            </a:rPr>
            <a:t>Community Engagement </a:t>
          </a:r>
        </a:p>
      </dgm:t>
    </dgm:pt>
    <dgm:pt modelId="{3ABFF2E2-4EAD-440A-96C5-D118E08AC486}" type="parTrans" cxnId="{D4700DC9-DE9F-4E45-A777-ED195AAFE0D2}">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BC3453A2-0947-479B-BA50-7E7AAD496110}" type="sibTrans" cxnId="{D4700DC9-DE9F-4E45-A777-ED195AAFE0D2}">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542A3DA7-4395-4EEB-B1CC-3F4AFA081052}">
      <dgm:prSet phldrT="[Text]"/>
      <dgm:spPr/>
      <dgm:t>
        <a:bodyPr/>
        <a:lstStyle/>
        <a:p>
          <a:pPr rtl="0"/>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b="0">
              <a:latin typeface="Lato" panose="020F0502020204030203" pitchFamily="34" charset="0"/>
              <a:ea typeface="Lato" panose="020F0502020204030203" pitchFamily="34" charset="0"/>
              <a:cs typeface="Lato" panose="020F0502020204030203" pitchFamily="34" charset="0"/>
            </a:rPr>
            <a:t>2nd Council</a:t>
          </a:r>
          <a:br>
            <a:rPr lang="en-US" b="0">
              <a:latin typeface="Lato" panose="020F0502020204030203" pitchFamily="34" charset="0"/>
              <a:ea typeface="Lato" panose="020F0502020204030203" pitchFamily="34" charset="0"/>
              <a:cs typeface="Lato" panose="020F0502020204030203" pitchFamily="34" charset="0"/>
            </a:rPr>
          </a:br>
          <a:r>
            <a:rPr lang="en-US" b="0">
              <a:latin typeface="Lato" panose="020F0502020204030203" pitchFamily="34" charset="0"/>
              <a:ea typeface="Lato" panose="020F0502020204030203" pitchFamily="34" charset="0"/>
              <a:cs typeface="Lato" panose="020F0502020204030203" pitchFamily="34" charset="0"/>
            </a:rPr>
            <a:t>Reading</a:t>
          </a:r>
        </a:p>
      </dgm:t>
    </dgm:pt>
    <dgm:pt modelId="{83DF66B6-8368-4112-8905-47458DE99A39}" type="parTrans" cxnId="{DAD4DF75-280D-4AA2-8113-0C9AC8D10718}">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803C391F-0CB7-4025-901B-4D33DB42D22C}" type="sibTrans" cxnId="{DAD4DF75-280D-4AA2-8113-0C9AC8D10718}">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5692B524-751F-4B0E-88DC-27B08E74FB55}">
      <dgm:prSet phldrT="[Text]"/>
      <dgm:spPr/>
      <dgm:t>
        <a:bodyPr/>
        <a:lstStyle/>
        <a:p>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b="0">
              <a:latin typeface="Lato" panose="020F0502020204030203" pitchFamily="34" charset="0"/>
              <a:ea typeface="Lato" panose="020F0502020204030203" pitchFamily="34" charset="0"/>
              <a:cs typeface="Lato" panose="020F0502020204030203" pitchFamily="34" charset="0"/>
            </a:rPr>
            <a:t>1st Council Reading</a:t>
          </a:r>
        </a:p>
      </dgm:t>
    </dgm:pt>
    <dgm:pt modelId="{8FF9B115-8E05-4E5F-B237-EED084134B96}" type="parTrans" cxnId="{0A795C05-866B-41B5-8D36-DCC8582F201F}">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9F8964FD-9FEB-49A9-B39D-F3B1A1DBEB82}" type="sibTrans" cxnId="{0A795C05-866B-41B5-8D36-DCC8582F201F}">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AB744BA7-84E0-4ACF-ABF8-1D2879829093}">
      <dgm:prSet phldrT="[Text]"/>
      <dgm:spPr/>
      <dgm:t>
        <a:bodyPr/>
        <a:lstStyle/>
        <a:p>
          <a:pPr rtl="0"/>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b="0">
              <a:latin typeface="Lato" panose="020F0502020204030203" pitchFamily="34" charset="0"/>
              <a:ea typeface="Lato" panose="020F0502020204030203" pitchFamily="34" charset="0"/>
              <a:cs typeface="Lato" panose="020F0502020204030203" pitchFamily="34" charset="0"/>
            </a:rPr>
            <a:t>File with CEC &amp; CBSC</a:t>
          </a:r>
        </a:p>
      </dgm:t>
    </dgm:pt>
    <dgm:pt modelId="{0A877F09-C15D-4C42-98D9-F37DADBAFB8B}" type="parTrans" cxnId="{CA0434DB-3DCA-4B10-89CB-69A49644E31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67288F7B-D9ED-46C9-9BC9-7480A6296F25}" type="sibTrans" cxnId="{CA0434DB-3DCA-4B10-89CB-69A49644E31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C398D0F2-9BFE-431A-A70C-A628F11347FF}">
      <dgm:prSet phldr="0"/>
      <dgm:spPr/>
      <dgm:t>
        <a:bodyPr/>
        <a:lstStyle/>
        <a:p>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b="0">
              <a:latin typeface="Lato" panose="020F0502020204030203" pitchFamily="34" charset="0"/>
              <a:ea typeface="Lato" panose="020F0502020204030203" pitchFamily="34" charset="0"/>
              <a:cs typeface="Lato" panose="020F0502020204030203" pitchFamily="34" charset="0"/>
            </a:rPr>
            <a:t>Code takes effect</a:t>
          </a:r>
        </a:p>
      </dgm:t>
    </dgm:pt>
    <dgm:pt modelId="{9518E520-E62C-48CF-82BC-CBD8AC8D7FA1}" type="parTrans" cxnId="{A6D9AEC4-A657-425C-92D3-0F9F68261F94}">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4318C2F0-3FB0-462D-8BFF-1391C0C38E4E}" type="sibTrans" cxnId="{A6D9AEC4-A657-425C-92D3-0F9F68261F94}">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6EED5EB9-68E7-461E-A2C5-589E1F278CFB}">
      <dgm:prSet custT="1"/>
      <dgm:spPr/>
      <dgm:t>
        <a:bodyPr/>
        <a:lstStyle/>
        <a:p>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[Name of commissions/committees]</a:t>
          </a:r>
        </a:p>
      </dgm:t>
    </dgm:pt>
    <dgm:pt modelId="{0802CAA2-2129-4897-9026-1345C821982F}" type="parTrans" cxnId="{B44EE93E-DB5F-427D-8276-29961A1172F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BFBD9AC0-A314-4385-BF56-9E9B7282B5AC}" type="sibTrans" cxnId="{B44EE93E-DB5F-427D-8276-29961A1172F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FA5BA89F-20EA-43F4-B477-C16A1C20E43C}" type="pres">
      <dgm:prSet presAssocID="{8587D8D8-027B-4A20-851F-84D1EA0F9B7E}" presName="Name0" presStyleCnt="0">
        <dgm:presLayoutVars>
          <dgm:dir/>
          <dgm:resizeHandles val="exact"/>
        </dgm:presLayoutVars>
      </dgm:prSet>
      <dgm:spPr/>
    </dgm:pt>
    <dgm:pt modelId="{A075465C-2704-4113-BD5D-A1A66F899A06}" type="pres">
      <dgm:prSet presAssocID="{8587D8D8-027B-4A20-851F-84D1EA0F9B7E}" presName="arrow" presStyleLbl="bgShp" presStyleIdx="0" presStyleCnt="1"/>
      <dgm:spPr/>
    </dgm:pt>
    <dgm:pt modelId="{E4DB2774-9471-451A-AA5D-64CC5127AB64}" type="pres">
      <dgm:prSet presAssocID="{8587D8D8-027B-4A20-851F-84D1EA0F9B7E}" presName="points" presStyleCnt="0"/>
      <dgm:spPr/>
    </dgm:pt>
    <dgm:pt modelId="{D2D128AD-2A19-49E4-AFA8-88C7FF86B868}" type="pres">
      <dgm:prSet presAssocID="{6950ABA8-BDE2-4C1D-AC4D-D1030C01666C}" presName="compositeA" presStyleCnt="0"/>
      <dgm:spPr/>
    </dgm:pt>
    <dgm:pt modelId="{FAD99CE1-B383-41FF-8531-CAA83BC32020}" type="pres">
      <dgm:prSet presAssocID="{6950ABA8-BDE2-4C1D-AC4D-D1030C01666C}" presName="textA" presStyleLbl="revTx" presStyleIdx="0" presStyleCnt="6">
        <dgm:presLayoutVars>
          <dgm:bulletEnabled val="1"/>
        </dgm:presLayoutVars>
      </dgm:prSet>
      <dgm:spPr/>
    </dgm:pt>
    <dgm:pt modelId="{9496E182-2E5B-4279-ACE3-09C0226C5992}" type="pres">
      <dgm:prSet presAssocID="{6950ABA8-BDE2-4C1D-AC4D-D1030C01666C}" presName="circleA" presStyleLbl="node1" presStyleIdx="0" presStyleCnt="6"/>
      <dgm:spPr/>
    </dgm:pt>
    <dgm:pt modelId="{6EA83375-E2F9-4B23-9516-FA081DDD7590}" type="pres">
      <dgm:prSet presAssocID="{6950ABA8-BDE2-4C1D-AC4D-D1030C01666C}" presName="spaceA" presStyleCnt="0"/>
      <dgm:spPr/>
    </dgm:pt>
    <dgm:pt modelId="{B1D8B324-9199-4B5B-8C36-D1057A0E03E0}" type="pres">
      <dgm:prSet presAssocID="{BC3453A2-0947-479B-BA50-7E7AAD496110}" presName="space" presStyleCnt="0"/>
      <dgm:spPr/>
    </dgm:pt>
    <dgm:pt modelId="{7A4AA0BC-8DC9-4E38-A02F-1CA7353CC2A0}" type="pres">
      <dgm:prSet presAssocID="{6EED5EB9-68E7-461E-A2C5-589E1F278CFB}" presName="compositeB" presStyleCnt="0"/>
      <dgm:spPr/>
    </dgm:pt>
    <dgm:pt modelId="{87BF1A83-D981-4AFC-BD67-C2F462B58082}" type="pres">
      <dgm:prSet presAssocID="{6EED5EB9-68E7-461E-A2C5-589E1F278CFB}" presName="textB" presStyleLbl="revTx" presStyleIdx="1" presStyleCnt="6">
        <dgm:presLayoutVars>
          <dgm:bulletEnabled val="1"/>
        </dgm:presLayoutVars>
      </dgm:prSet>
      <dgm:spPr/>
    </dgm:pt>
    <dgm:pt modelId="{6C4ED1FF-FAC0-4447-8FCE-DD11C60FDA2D}" type="pres">
      <dgm:prSet presAssocID="{6EED5EB9-68E7-461E-A2C5-589E1F278CFB}" presName="circleB" presStyleLbl="node1" presStyleIdx="1" presStyleCnt="6"/>
      <dgm:spPr/>
    </dgm:pt>
    <dgm:pt modelId="{AE368887-35E8-4CC1-B6BD-64136F214376}" type="pres">
      <dgm:prSet presAssocID="{6EED5EB9-68E7-461E-A2C5-589E1F278CFB}" presName="spaceB" presStyleCnt="0"/>
      <dgm:spPr/>
    </dgm:pt>
    <dgm:pt modelId="{956366DE-5737-4824-B09C-02C48AF2305E}" type="pres">
      <dgm:prSet presAssocID="{BFBD9AC0-A314-4385-BF56-9E9B7282B5AC}" presName="space" presStyleCnt="0"/>
      <dgm:spPr/>
    </dgm:pt>
    <dgm:pt modelId="{9B3A0431-931D-41F2-8E29-91F2B153FA05}" type="pres">
      <dgm:prSet presAssocID="{5692B524-751F-4B0E-88DC-27B08E74FB55}" presName="compositeA" presStyleCnt="0"/>
      <dgm:spPr/>
    </dgm:pt>
    <dgm:pt modelId="{AB31AC81-6EB5-41C3-B5DA-23B0179E08CC}" type="pres">
      <dgm:prSet presAssocID="{5692B524-751F-4B0E-88DC-27B08E74FB55}" presName="textA" presStyleLbl="revTx" presStyleIdx="2" presStyleCnt="6">
        <dgm:presLayoutVars>
          <dgm:bulletEnabled val="1"/>
        </dgm:presLayoutVars>
      </dgm:prSet>
      <dgm:spPr/>
    </dgm:pt>
    <dgm:pt modelId="{04E37ED9-F705-457C-AC7B-56326429449D}" type="pres">
      <dgm:prSet presAssocID="{5692B524-751F-4B0E-88DC-27B08E74FB55}" presName="circleA" presStyleLbl="node1" presStyleIdx="2" presStyleCnt="6"/>
      <dgm:spPr/>
    </dgm:pt>
    <dgm:pt modelId="{9351DE12-D547-4706-9114-0D18D7CA37BD}" type="pres">
      <dgm:prSet presAssocID="{5692B524-751F-4B0E-88DC-27B08E74FB55}" presName="spaceA" presStyleCnt="0"/>
      <dgm:spPr/>
    </dgm:pt>
    <dgm:pt modelId="{625DF7D7-4333-465A-9E79-41D7D3EF6646}" type="pres">
      <dgm:prSet presAssocID="{9F8964FD-9FEB-49A9-B39D-F3B1A1DBEB82}" presName="space" presStyleCnt="0"/>
      <dgm:spPr/>
    </dgm:pt>
    <dgm:pt modelId="{F537C097-A7EA-4580-B14F-CC4802F4908C}" type="pres">
      <dgm:prSet presAssocID="{542A3DA7-4395-4EEB-B1CC-3F4AFA081052}" presName="compositeB" presStyleCnt="0"/>
      <dgm:spPr/>
    </dgm:pt>
    <dgm:pt modelId="{3C3B2223-1908-4085-95E0-C69D89395AC6}" type="pres">
      <dgm:prSet presAssocID="{542A3DA7-4395-4EEB-B1CC-3F4AFA081052}" presName="textB" presStyleLbl="revTx" presStyleIdx="3" presStyleCnt="6">
        <dgm:presLayoutVars>
          <dgm:bulletEnabled val="1"/>
        </dgm:presLayoutVars>
      </dgm:prSet>
      <dgm:spPr/>
    </dgm:pt>
    <dgm:pt modelId="{568DD6DD-EA32-476B-9D29-47632175416E}" type="pres">
      <dgm:prSet presAssocID="{542A3DA7-4395-4EEB-B1CC-3F4AFA081052}" presName="circleB" presStyleLbl="node1" presStyleIdx="3" presStyleCnt="6"/>
      <dgm:spPr/>
    </dgm:pt>
    <dgm:pt modelId="{4CBC9043-AED4-424F-BEDC-BFAC5D980FED}" type="pres">
      <dgm:prSet presAssocID="{542A3DA7-4395-4EEB-B1CC-3F4AFA081052}" presName="spaceB" presStyleCnt="0"/>
      <dgm:spPr/>
    </dgm:pt>
    <dgm:pt modelId="{A5A1376C-011D-4CA8-A601-C0EDF716724D}" type="pres">
      <dgm:prSet presAssocID="{803C391F-0CB7-4025-901B-4D33DB42D22C}" presName="space" presStyleCnt="0"/>
      <dgm:spPr/>
    </dgm:pt>
    <dgm:pt modelId="{40FAF63D-FDC7-4C95-84F9-C246BD5F23AA}" type="pres">
      <dgm:prSet presAssocID="{AB744BA7-84E0-4ACF-ABF8-1D2879829093}" presName="compositeA" presStyleCnt="0"/>
      <dgm:spPr/>
    </dgm:pt>
    <dgm:pt modelId="{1CEEC08E-C6AD-4C0A-A6F9-8873628261CE}" type="pres">
      <dgm:prSet presAssocID="{AB744BA7-84E0-4ACF-ABF8-1D2879829093}" presName="textA" presStyleLbl="revTx" presStyleIdx="4" presStyleCnt="6">
        <dgm:presLayoutVars>
          <dgm:bulletEnabled val="1"/>
        </dgm:presLayoutVars>
      </dgm:prSet>
      <dgm:spPr/>
    </dgm:pt>
    <dgm:pt modelId="{871693ED-AE76-45B1-BB2D-8660E0007E18}" type="pres">
      <dgm:prSet presAssocID="{AB744BA7-84E0-4ACF-ABF8-1D2879829093}" presName="circleA" presStyleLbl="node1" presStyleIdx="4" presStyleCnt="6"/>
      <dgm:spPr/>
    </dgm:pt>
    <dgm:pt modelId="{57217DE0-7454-48E0-83EA-EB172D29A94A}" type="pres">
      <dgm:prSet presAssocID="{AB744BA7-84E0-4ACF-ABF8-1D2879829093}" presName="spaceA" presStyleCnt="0"/>
      <dgm:spPr/>
    </dgm:pt>
    <dgm:pt modelId="{08DF3D19-42AF-459F-8FBF-F1FDAEEF289F}" type="pres">
      <dgm:prSet presAssocID="{67288F7B-D9ED-46C9-9BC9-7480A6296F25}" presName="space" presStyleCnt="0"/>
      <dgm:spPr/>
    </dgm:pt>
    <dgm:pt modelId="{342C416F-EB95-49CD-AC63-16B0DF55876C}" type="pres">
      <dgm:prSet presAssocID="{C398D0F2-9BFE-431A-A70C-A628F11347FF}" presName="compositeB" presStyleCnt="0"/>
      <dgm:spPr/>
    </dgm:pt>
    <dgm:pt modelId="{C226C967-9DC7-4714-BDFB-A3CA4D654191}" type="pres">
      <dgm:prSet presAssocID="{C398D0F2-9BFE-431A-A70C-A628F11347FF}" presName="textB" presStyleLbl="revTx" presStyleIdx="5" presStyleCnt="6">
        <dgm:presLayoutVars>
          <dgm:bulletEnabled val="1"/>
        </dgm:presLayoutVars>
      </dgm:prSet>
      <dgm:spPr/>
    </dgm:pt>
    <dgm:pt modelId="{4FE9E723-30C9-400A-B9D3-1E34263F4AA1}" type="pres">
      <dgm:prSet presAssocID="{C398D0F2-9BFE-431A-A70C-A628F11347FF}" presName="circleB" presStyleLbl="node1" presStyleIdx="5" presStyleCnt="6"/>
      <dgm:spPr/>
    </dgm:pt>
    <dgm:pt modelId="{560271B9-7772-4A54-AE2E-C9299789FFC1}" type="pres">
      <dgm:prSet presAssocID="{C398D0F2-9BFE-431A-A70C-A628F11347FF}" presName="spaceB" presStyleCnt="0"/>
      <dgm:spPr/>
    </dgm:pt>
  </dgm:ptLst>
  <dgm:cxnLst>
    <dgm:cxn modelId="{F4F29901-A106-4D29-8ED6-376CEE73D1A5}" type="presOf" srcId="{6EED5EB9-68E7-461E-A2C5-589E1F278CFB}" destId="{87BF1A83-D981-4AFC-BD67-C2F462B58082}" srcOrd="0" destOrd="0" presId="urn:microsoft.com/office/officeart/2005/8/layout/hProcess11"/>
    <dgm:cxn modelId="{0A795C05-866B-41B5-8D36-DCC8582F201F}" srcId="{8587D8D8-027B-4A20-851F-84D1EA0F9B7E}" destId="{5692B524-751F-4B0E-88DC-27B08E74FB55}" srcOrd="2" destOrd="0" parTransId="{8FF9B115-8E05-4E5F-B237-EED084134B96}" sibTransId="{9F8964FD-9FEB-49A9-B39D-F3B1A1DBEB82}"/>
    <dgm:cxn modelId="{294EFA19-B847-4458-9261-C1B38FDFF524}" type="presOf" srcId="{8587D8D8-027B-4A20-851F-84D1EA0F9B7E}" destId="{FA5BA89F-20EA-43F4-B477-C16A1C20E43C}" srcOrd="0" destOrd="0" presId="urn:microsoft.com/office/officeart/2005/8/layout/hProcess11"/>
    <dgm:cxn modelId="{B44EE93E-DB5F-427D-8276-29961A1172F5}" srcId="{8587D8D8-027B-4A20-851F-84D1EA0F9B7E}" destId="{6EED5EB9-68E7-461E-A2C5-589E1F278CFB}" srcOrd="1" destOrd="0" parTransId="{0802CAA2-2129-4897-9026-1345C821982F}" sibTransId="{BFBD9AC0-A314-4385-BF56-9E9B7282B5AC}"/>
    <dgm:cxn modelId="{690B9D71-F217-434C-BB53-9553485BE67C}" type="presOf" srcId="{542A3DA7-4395-4EEB-B1CC-3F4AFA081052}" destId="{3C3B2223-1908-4085-95E0-C69D89395AC6}" srcOrd="0" destOrd="0" presId="urn:microsoft.com/office/officeart/2005/8/layout/hProcess11"/>
    <dgm:cxn modelId="{DAD4DF75-280D-4AA2-8113-0C9AC8D10718}" srcId="{8587D8D8-027B-4A20-851F-84D1EA0F9B7E}" destId="{542A3DA7-4395-4EEB-B1CC-3F4AFA081052}" srcOrd="3" destOrd="0" parTransId="{83DF66B6-8368-4112-8905-47458DE99A39}" sibTransId="{803C391F-0CB7-4025-901B-4D33DB42D22C}"/>
    <dgm:cxn modelId="{DC7F178C-DDF9-4061-9632-0EEB9B45AC8A}" type="presOf" srcId="{C398D0F2-9BFE-431A-A70C-A628F11347FF}" destId="{C226C967-9DC7-4714-BDFB-A3CA4D654191}" srcOrd="0" destOrd="0" presId="urn:microsoft.com/office/officeart/2005/8/layout/hProcess11"/>
    <dgm:cxn modelId="{F8C128A9-C922-4C90-B61E-B864CE0BD769}" type="presOf" srcId="{AB744BA7-84E0-4ACF-ABF8-1D2879829093}" destId="{1CEEC08E-C6AD-4C0A-A6F9-8873628261CE}" srcOrd="0" destOrd="0" presId="urn:microsoft.com/office/officeart/2005/8/layout/hProcess11"/>
    <dgm:cxn modelId="{A6D9AEC4-A657-425C-92D3-0F9F68261F94}" srcId="{8587D8D8-027B-4A20-851F-84D1EA0F9B7E}" destId="{C398D0F2-9BFE-431A-A70C-A628F11347FF}" srcOrd="5" destOrd="0" parTransId="{9518E520-E62C-48CF-82BC-CBD8AC8D7FA1}" sibTransId="{4318C2F0-3FB0-462D-8BFF-1391C0C38E4E}"/>
    <dgm:cxn modelId="{D4700DC9-DE9F-4E45-A777-ED195AAFE0D2}" srcId="{8587D8D8-027B-4A20-851F-84D1EA0F9B7E}" destId="{6950ABA8-BDE2-4C1D-AC4D-D1030C01666C}" srcOrd="0" destOrd="0" parTransId="{3ABFF2E2-4EAD-440A-96C5-D118E08AC486}" sibTransId="{BC3453A2-0947-479B-BA50-7E7AAD496110}"/>
    <dgm:cxn modelId="{07490EDB-6DDE-40AD-89D7-39BE630D7C54}" type="presOf" srcId="{5692B524-751F-4B0E-88DC-27B08E74FB55}" destId="{AB31AC81-6EB5-41C3-B5DA-23B0179E08CC}" srcOrd="0" destOrd="0" presId="urn:microsoft.com/office/officeart/2005/8/layout/hProcess11"/>
    <dgm:cxn modelId="{CA0434DB-3DCA-4B10-89CB-69A49644E315}" srcId="{8587D8D8-027B-4A20-851F-84D1EA0F9B7E}" destId="{AB744BA7-84E0-4ACF-ABF8-1D2879829093}" srcOrd="4" destOrd="0" parTransId="{0A877F09-C15D-4C42-98D9-F37DADBAFB8B}" sibTransId="{67288F7B-D9ED-46C9-9BC9-7480A6296F25}"/>
    <dgm:cxn modelId="{A23EA9FC-2981-4A7C-84AC-F9B14778618D}" type="presOf" srcId="{6950ABA8-BDE2-4C1D-AC4D-D1030C01666C}" destId="{FAD99CE1-B383-41FF-8531-CAA83BC32020}" srcOrd="0" destOrd="0" presId="urn:microsoft.com/office/officeart/2005/8/layout/hProcess11"/>
    <dgm:cxn modelId="{AF93890A-D2DC-4A7B-B40A-B992F1857914}" type="presParOf" srcId="{FA5BA89F-20EA-43F4-B477-C16A1C20E43C}" destId="{A075465C-2704-4113-BD5D-A1A66F899A06}" srcOrd="0" destOrd="0" presId="urn:microsoft.com/office/officeart/2005/8/layout/hProcess11"/>
    <dgm:cxn modelId="{FA396E10-B628-47D2-8C3B-8EAF850FA72D}" type="presParOf" srcId="{FA5BA89F-20EA-43F4-B477-C16A1C20E43C}" destId="{E4DB2774-9471-451A-AA5D-64CC5127AB64}" srcOrd="1" destOrd="0" presId="urn:microsoft.com/office/officeart/2005/8/layout/hProcess11"/>
    <dgm:cxn modelId="{775BFAA4-C43B-42CF-B132-E048E6FE4856}" type="presParOf" srcId="{E4DB2774-9471-451A-AA5D-64CC5127AB64}" destId="{D2D128AD-2A19-49E4-AFA8-88C7FF86B868}" srcOrd="0" destOrd="0" presId="urn:microsoft.com/office/officeart/2005/8/layout/hProcess11"/>
    <dgm:cxn modelId="{04AA6C06-8280-434A-A721-AB70AE831B7C}" type="presParOf" srcId="{D2D128AD-2A19-49E4-AFA8-88C7FF86B868}" destId="{FAD99CE1-B383-41FF-8531-CAA83BC32020}" srcOrd="0" destOrd="0" presId="urn:microsoft.com/office/officeart/2005/8/layout/hProcess11"/>
    <dgm:cxn modelId="{65ABFF43-E040-4360-AC92-612B1C51C842}" type="presParOf" srcId="{D2D128AD-2A19-49E4-AFA8-88C7FF86B868}" destId="{9496E182-2E5B-4279-ACE3-09C0226C5992}" srcOrd="1" destOrd="0" presId="urn:microsoft.com/office/officeart/2005/8/layout/hProcess11"/>
    <dgm:cxn modelId="{DCF05321-A914-44AC-9C8B-1BBE5A7AB3EB}" type="presParOf" srcId="{D2D128AD-2A19-49E4-AFA8-88C7FF86B868}" destId="{6EA83375-E2F9-4B23-9516-FA081DDD7590}" srcOrd="2" destOrd="0" presId="urn:microsoft.com/office/officeart/2005/8/layout/hProcess11"/>
    <dgm:cxn modelId="{7DC366FB-A71D-4FE5-9F9A-625A0E8E9D29}" type="presParOf" srcId="{E4DB2774-9471-451A-AA5D-64CC5127AB64}" destId="{B1D8B324-9199-4B5B-8C36-D1057A0E03E0}" srcOrd="1" destOrd="0" presId="urn:microsoft.com/office/officeart/2005/8/layout/hProcess11"/>
    <dgm:cxn modelId="{E2ABC561-522F-40F3-B298-48787361B527}" type="presParOf" srcId="{E4DB2774-9471-451A-AA5D-64CC5127AB64}" destId="{7A4AA0BC-8DC9-4E38-A02F-1CA7353CC2A0}" srcOrd="2" destOrd="0" presId="urn:microsoft.com/office/officeart/2005/8/layout/hProcess11"/>
    <dgm:cxn modelId="{525E052E-95DF-4AB7-B88D-D3220DA09DF9}" type="presParOf" srcId="{7A4AA0BC-8DC9-4E38-A02F-1CA7353CC2A0}" destId="{87BF1A83-D981-4AFC-BD67-C2F462B58082}" srcOrd="0" destOrd="0" presId="urn:microsoft.com/office/officeart/2005/8/layout/hProcess11"/>
    <dgm:cxn modelId="{EEF93FA0-C9DD-4959-BAA7-10FF53A0240B}" type="presParOf" srcId="{7A4AA0BC-8DC9-4E38-A02F-1CA7353CC2A0}" destId="{6C4ED1FF-FAC0-4447-8FCE-DD11C60FDA2D}" srcOrd="1" destOrd="0" presId="urn:microsoft.com/office/officeart/2005/8/layout/hProcess11"/>
    <dgm:cxn modelId="{1846F9B1-C468-4B1D-BBAB-0DDD6BEA4649}" type="presParOf" srcId="{7A4AA0BC-8DC9-4E38-A02F-1CA7353CC2A0}" destId="{AE368887-35E8-4CC1-B6BD-64136F214376}" srcOrd="2" destOrd="0" presId="urn:microsoft.com/office/officeart/2005/8/layout/hProcess11"/>
    <dgm:cxn modelId="{FA47CE9E-3FD0-4F4A-A120-FD7E61EF82CD}" type="presParOf" srcId="{E4DB2774-9471-451A-AA5D-64CC5127AB64}" destId="{956366DE-5737-4824-B09C-02C48AF2305E}" srcOrd="3" destOrd="0" presId="urn:microsoft.com/office/officeart/2005/8/layout/hProcess11"/>
    <dgm:cxn modelId="{70D058D5-4945-4424-8414-1D3297AAAF8D}" type="presParOf" srcId="{E4DB2774-9471-451A-AA5D-64CC5127AB64}" destId="{9B3A0431-931D-41F2-8E29-91F2B153FA05}" srcOrd="4" destOrd="0" presId="urn:microsoft.com/office/officeart/2005/8/layout/hProcess11"/>
    <dgm:cxn modelId="{53456300-6051-4CD2-8979-D9C7EA3729F2}" type="presParOf" srcId="{9B3A0431-931D-41F2-8E29-91F2B153FA05}" destId="{AB31AC81-6EB5-41C3-B5DA-23B0179E08CC}" srcOrd="0" destOrd="0" presId="urn:microsoft.com/office/officeart/2005/8/layout/hProcess11"/>
    <dgm:cxn modelId="{C5FDF3AF-695F-4FBA-BA1B-3BBDA312279A}" type="presParOf" srcId="{9B3A0431-931D-41F2-8E29-91F2B153FA05}" destId="{04E37ED9-F705-457C-AC7B-56326429449D}" srcOrd="1" destOrd="0" presId="urn:microsoft.com/office/officeart/2005/8/layout/hProcess11"/>
    <dgm:cxn modelId="{F8748C7D-A6FC-48AE-A94A-A2E36B419FC4}" type="presParOf" srcId="{9B3A0431-931D-41F2-8E29-91F2B153FA05}" destId="{9351DE12-D547-4706-9114-0D18D7CA37BD}" srcOrd="2" destOrd="0" presId="urn:microsoft.com/office/officeart/2005/8/layout/hProcess11"/>
    <dgm:cxn modelId="{5C7FB29A-85DD-4159-8478-B971E7658639}" type="presParOf" srcId="{E4DB2774-9471-451A-AA5D-64CC5127AB64}" destId="{625DF7D7-4333-465A-9E79-41D7D3EF6646}" srcOrd="5" destOrd="0" presId="urn:microsoft.com/office/officeart/2005/8/layout/hProcess11"/>
    <dgm:cxn modelId="{F0BA089C-AFEA-4B6E-91D4-5B1DEBA756FB}" type="presParOf" srcId="{E4DB2774-9471-451A-AA5D-64CC5127AB64}" destId="{F537C097-A7EA-4580-B14F-CC4802F4908C}" srcOrd="6" destOrd="0" presId="urn:microsoft.com/office/officeart/2005/8/layout/hProcess11"/>
    <dgm:cxn modelId="{780B04FB-79BF-4A14-9E66-0431590BCAB8}" type="presParOf" srcId="{F537C097-A7EA-4580-B14F-CC4802F4908C}" destId="{3C3B2223-1908-4085-95E0-C69D89395AC6}" srcOrd="0" destOrd="0" presId="urn:microsoft.com/office/officeart/2005/8/layout/hProcess11"/>
    <dgm:cxn modelId="{2F1EC633-9A8A-4180-8872-3C44E97B001E}" type="presParOf" srcId="{F537C097-A7EA-4580-B14F-CC4802F4908C}" destId="{568DD6DD-EA32-476B-9D29-47632175416E}" srcOrd="1" destOrd="0" presId="urn:microsoft.com/office/officeart/2005/8/layout/hProcess11"/>
    <dgm:cxn modelId="{F61C87E5-C294-4614-8F51-7A2E1E6A4A10}" type="presParOf" srcId="{F537C097-A7EA-4580-B14F-CC4802F4908C}" destId="{4CBC9043-AED4-424F-BEDC-BFAC5D980FED}" srcOrd="2" destOrd="0" presId="urn:microsoft.com/office/officeart/2005/8/layout/hProcess11"/>
    <dgm:cxn modelId="{CB207B43-093C-418B-B94E-82FA4F156884}" type="presParOf" srcId="{E4DB2774-9471-451A-AA5D-64CC5127AB64}" destId="{A5A1376C-011D-4CA8-A601-C0EDF716724D}" srcOrd="7" destOrd="0" presId="urn:microsoft.com/office/officeart/2005/8/layout/hProcess11"/>
    <dgm:cxn modelId="{0A02BA80-3C11-4B57-AE9C-E937EE03677D}" type="presParOf" srcId="{E4DB2774-9471-451A-AA5D-64CC5127AB64}" destId="{40FAF63D-FDC7-4C95-84F9-C246BD5F23AA}" srcOrd="8" destOrd="0" presId="urn:microsoft.com/office/officeart/2005/8/layout/hProcess11"/>
    <dgm:cxn modelId="{DC61D42F-7063-4A11-B9D9-380E6872675B}" type="presParOf" srcId="{40FAF63D-FDC7-4C95-84F9-C246BD5F23AA}" destId="{1CEEC08E-C6AD-4C0A-A6F9-8873628261CE}" srcOrd="0" destOrd="0" presId="urn:microsoft.com/office/officeart/2005/8/layout/hProcess11"/>
    <dgm:cxn modelId="{20E525C2-8F44-4123-BD2A-5974780B3FEB}" type="presParOf" srcId="{40FAF63D-FDC7-4C95-84F9-C246BD5F23AA}" destId="{871693ED-AE76-45B1-BB2D-8660E0007E18}" srcOrd="1" destOrd="0" presId="urn:microsoft.com/office/officeart/2005/8/layout/hProcess11"/>
    <dgm:cxn modelId="{25A76701-38C4-44A1-AFAE-F920C626E631}" type="presParOf" srcId="{40FAF63D-FDC7-4C95-84F9-C246BD5F23AA}" destId="{57217DE0-7454-48E0-83EA-EB172D29A94A}" srcOrd="2" destOrd="0" presId="urn:microsoft.com/office/officeart/2005/8/layout/hProcess11"/>
    <dgm:cxn modelId="{09D51627-ED91-4FF3-B9E9-B918220F64FA}" type="presParOf" srcId="{E4DB2774-9471-451A-AA5D-64CC5127AB64}" destId="{08DF3D19-42AF-459F-8FBF-F1FDAEEF289F}" srcOrd="9" destOrd="0" presId="urn:microsoft.com/office/officeart/2005/8/layout/hProcess11"/>
    <dgm:cxn modelId="{014F67CA-36DE-4939-919B-69A701D979C3}" type="presParOf" srcId="{E4DB2774-9471-451A-AA5D-64CC5127AB64}" destId="{342C416F-EB95-49CD-AC63-16B0DF55876C}" srcOrd="10" destOrd="0" presId="urn:microsoft.com/office/officeart/2005/8/layout/hProcess11"/>
    <dgm:cxn modelId="{4C1304CB-6950-4DDB-9FC9-45D26A97B108}" type="presParOf" srcId="{342C416F-EB95-49CD-AC63-16B0DF55876C}" destId="{C226C967-9DC7-4714-BDFB-A3CA4D654191}" srcOrd="0" destOrd="0" presId="urn:microsoft.com/office/officeart/2005/8/layout/hProcess11"/>
    <dgm:cxn modelId="{9B91FAC0-C41B-48F9-9397-4C28F25282BE}" type="presParOf" srcId="{342C416F-EB95-49CD-AC63-16B0DF55876C}" destId="{4FE9E723-30C9-400A-B9D3-1E34263F4AA1}" srcOrd="1" destOrd="0" presId="urn:microsoft.com/office/officeart/2005/8/layout/hProcess11"/>
    <dgm:cxn modelId="{45B3B236-24BD-4C9E-B17D-8379DE5AB474}" type="presParOf" srcId="{342C416F-EB95-49CD-AC63-16B0DF55876C}" destId="{560271B9-7772-4A54-AE2E-C9299789FFC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5465C-2704-4113-BD5D-A1A66F899A06}">
      <dsp:nvSpPr>
        <dsp:cNvPr id="0" name=""/>
        <dsp:cNvSpPr/>
      </dsp:nvSpPr>
      <dsp:spPr>
        <a:xfrm>
          <a:off x="0" y="1103931"/>
          <a:ext cx="11125200" cy="147190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D99CE1-B383-41FF-8531-CAA83BC32020}">
      <dsp:nvSpPr>
        <dsp:cNvPr id="0" name=""/>
        <dsp:cNvSpPr/>
      </dsp:nvSpPr>
      <dsp:spPr>
        <a:xfrm>
          <a:off x="2750"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rtl="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00100" rtl="0">
            <a:lnSpc>
              <a:spcPct val="90000"/>
            </a:lnSpc>
            <a:spcBef>
              <a:spcPct val="0"/>
            </a:spcBef>
            <a:spcAft>
              <a:spcPct val="35000"/>
            </a:spcAft>
            <a:buNone/>
          </a:pPr>
          <a:r>
            <a:rPr lang="en-US" sz="1800" b="0" kern="1200">
              <a:latin typeface="Lato" panose="020F0502020204030203" pitchFamily="34" charset="0"/>
              <a:ea typeface="Lato" panose="020F0502020204030203" pitchFamily="34" charset="0"/>
              <a:cs typeface="Lato" panose="020F0502020204030203" pitchFamily="34" charset="0"/>
            </a:rPr>
            <a:t>Community Engagement </a:t>
          </a:r>
        </a:p>
      </dsp:txBody>
      <dsp:txXfrm>
        <a:off x="2750" y="0"/>
        <a:ext cx="1601148" cy="1471908"/>
      </dsp:txXfrm>
    </dsp:sp>
    <dsp:sp modelId="{9496E182-2E5B-4279-ACE3-09C0226C5992}">
      <dsp:nvSpPr>
        <dsp:cNvPr id="0" name=""/>
        <dsp:cNvSpPr/>
      </dsp:nvSpPr>
      <dsp:spPr>
        <a:xfrm>
          <a:off x="619335"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F1A83-D981-4AFC-BD67-C2F462B58082}">
      <dsp:nvSpPr>
        <dsp:cNvPr id="0" name=""/>
        <dsp:cNvSpPr/>
      </dsp:nvSpPr>
      <dsp:spPr>
        <a:xfrm>
          <a:off x="1683956"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0010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[Name of commissions/committees]</a:t>
          </a:r>
        </a:p>
      </dsp:txBody>
      <dsp:txXfrm>
        <a:off x="1683956" y="2207862"/>
        <a:ext cx="1601148" cy="1471908"/>
      </dsp:txXfrm>
    </dsp:sp>
    <dsp:sp modelId="{6C4ED1FF-FAC0-4447-8FCE-DD11C60FDA2D}">
      <dsp:nvSpPr>
        <dsp:cNvPr id="0" name=""/>
        <dsp:cNvSpPr/>
      </dsp:nvSpPr>
      <dsp:spPr>
        <a:xfrm>
          <a:off x="2300542"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31AC81-6EB5-41C3-B5DA-23B0179E08CC}">
      <dsp:nvSpPr>
        <dsp:cNvPr id="0" name=""/>
        <dsp:cNvSpPr/>
      </dsp:nvSpPr>
      <dsp:spPr>
        <a:xfrm>
          <a:off x="3365162"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1st Council Reading</a:t>
          </a:r>
        </a:p>
      </dsp:txBody>
      <dsp:txXfrm>
        <a:off x="3365162" y="0"/>
        <a:ext cx="1601148" cy="1471908"/>
      </dsp:txXfrm>
    </dsp:sp>
    <dsp:sp modelId="{04E37ED9-F705-457C-AC7B-56326429449D}">
      <dsp:nvSpPr>
        <dsp:cNvPr id="0" name=""/>
        <dsp:cNvSpPr/>
      </dsp:nvSpPr>
      <dsp:spPr>
        <a:xfrm>
          <a:off x="3981748"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3B2223-1908-4085-95E0-C69D89395AC6}">
      <dsp:nvSpPr>
        <dsp:cNvPr id="0" name=""/>
        <dsp:cNvSpPr/>
      </dsp:nvSpPr>
      <dsp:spPr>
        <a:xfrm>
          <a:off x="5046368"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rtl="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rtl="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2nd Council</a:t>
          </a:r>
          <a:br>
            <a:rPr lang="en-US" sz="1900" b="0" kern="1200">
              <a:latin typeface="Lato" panose="020F0502020204030203" pitchFamily="34" charset="0"/>
              <a:ea typeface="Lato" panose="020F0502020204030203" pitchFamily="34" charset="0"/>
              <a:cs typeface="Lato" panose="020F0502020204030203" pitchFamily="34" charset="0"/>
            </a:rPr>
          </a:br>
          <a:r>
            <a:rPr lang="en-US" sz="1900" b="0" kern="1200">
              <a:latin typeface="Lato" panose="020F0502020204030203" pitchFamily="34" charset="0"/>
              <a:ea typeface="Lato" panose="020F0502020204030203" pitchFamily="34" charset="0"/>
              <a:cs typeface="Lato" panose="020F0502020204030203" pitchFamily="34" charset="0"/>
            </a:rPr>
            <a:t>Reading</a:t>
          </a:r>
        </a:p>
      </dsp:txBody>
      <dsp:txXfrm>
        <a:off x="5046368" y="2207862"/>
        <a:ext cx="1601148" cy="1471908"/>
      </dsp:txXfrm>
    </dsp:sp>
    <dsp:sp modelId="{568DD6DD-EA32-476B-9D29-47632175416E}">
      <dsp:nvSpPr>
        <dsp:cNvPr id="0" name=""/>
        <dsp:cNvSpPr/>
      </dsp:nvSpPr>
      <dsp:spPr>
        <a:xfrm>
          <a:off x="5662954"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EC08E-C6AD-4C0A-A6F9-8873628261CE}">
      <dsp:nvSpPr>
        <dsp:cNvPr id="0" name=""/>
        <dsp:cNvSpPr/>
      </dsp:nvSpPr>
      <dsp:spPr>
        <a:xfrm>
          <a:off x="6727574"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rtl="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rtl="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File with CEC &amp; CBSC</a:t>
          </a:r>
        </a:p>
      </dsp:txBody>
      <dsp:txXfrm>
        <a:off x="6727574" y="0"/>
        <a:ext cx="1601148" cy="1471908"/>
      </dsp:txXfrm>
    </dsp:sp>
    <dsp:sp modelId="{871693ED-AE76-45B1-BB2D-8660E0007E18}">
      <dsp:nvSpPr>
        <dsp:cNvPr id="0" name=""/>
        <dsp:cNvSpPr/>
      </dsp:nvSpPr>
      <dsp:spPr>
        <a:xfrm>
          <a:off x="7344160"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26C967-9DC7-4714-BDFB-A3CA4D654191}">
      <dsp:nvSpPr>
        <dsp:cNvPr id="0" name=""/>
        <dsp:cNvSpPr/>
      </dsp:nvSpPr>
      <dsp:spPr>
        <a:xfrm>
          <a:off x="8408781"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Code takes effect</a:t>
          </a:r>
        </a:p>
      </dsp:txBody>
      <dsp:txXfrm>
        <a:off x="8408781" y="2207862"/>
        <a:ext cx="1601148" cy="1471908"/>
      </dsp:txXfrm>
    </dsp:sp>
    <dsp:sp modelId="{4FE9E723-30C9-400A-B9D3-1E34263F4AA1}">
      <dsp:nvSpPr>
        <dsp:cNvPr id="0" name=""/>
        <dsp:cNvSpPr/>
      </dsp:nvSpPr>
      <dsp:spPr>
        <a:xfrm>
          <a:off x="9025366"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CCE4EE34-E66B-204E-9D26-5A08A685E6BB}" type="datetimeFigureOut">
              <a:rPr lang="en-US" smtClean="0"/>
              <a:t>9/21/2025</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DD29FA5A-D0A2-2543-8D26-3F2F316C6DFA}" type="slidenum">
              <a:rPr lang="en-US" smtClean="0"/>
              <a:t>‹#›</a:t>
            </a:fld>
            <a:endParaRPr lang="en-US"/>
          </a:p>
        </p:txBody>
      </p:sp>
    </p:spTree>
    <p:extLst>
      <p:ext uri="{BB962C8B-B14F-4D97-AF65-F5344CB8AC3E}">
        <p14:creationId xmlns:p14="http://schemas.microsoft.com/office/powerpoint/2010/main" val="138392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from free image websites </a:t>
            </a:r>
            <a:r>
              <a:rPr lang="en-US" dirty="0" err="1"/>
              <a:t>Unsplash</a:t>
            </a:r>
            <a:r>
              <a:rPr lang="en-US" dirty="0"/>
              <a:t> and </a:t>
            </a:r>
            <a:r>
              <a:rPr lang="en-US" dirty="0" err="1"/>
              <a:t>Pexels</a:t>
            </a:r>
            <a:r>
              <a:rPr lang="en-US" dirty="0"/>
              <a:t>.</a:t>
            </a:r>
          </a:p>
        </p:txBody>
      </p:sp>
      <p:sp>
        <p:nvSpPr>
          <p:cNvPr id="4" name="Slide Number Placeholder 3"/>
          <p:cNvSpPr>
            <a:spLocks noGrp="1"/>
          </p:cNvSpPr>
          <p:nvPr>
            <p:ph type="sldNum" sz="quarter" idx="5"/>
          </p:nvPr>
        </p:nvSpPr>
        <p:spPr/>
        <p:txBody>
          <a:bodyPr/>
          <a:lstStyle/>
          <a:p>
            <a:fld id="{6F6FDFEB-8204-D449-AF4D-C5A12084823D}" type="slidenum">
              <a:rPr lang="en-US" smtClean="0"/>
              <a:t>1</a:t>
            </a:fld>
            <a:endParaRPr lang="en-US"/>
          </a:p>
        </p:txBody>
      </p:sp>
    </p:spTree>
    <p:extLst>
      <p:ext uri="{BB962C8B-B14F-4D97-AF65-F5344CB8AC3E}">
        <p14:creationId xmlns:p14="http://schemas.microsoft.com/office/powerpoint/2010/main" val="307517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Stock</a:t>
            </a:r>
          </a:p>
        </p:txBody>
      </p:sp>
      <p:sp>
        <p:nvSpPr>
          <p:cNvPr id="4" name="Slide Number Placeholder 3"/>
          <p:cNvSpPr>
            <a:spLocks noGrp="1"/>
          </p:cNvSpPr>
          <p:nvPr>
            <p:ph type="sldNum" sz="quarter" idx="5"/>
          </p:nvPr>
        </p:nvSpPr>
        <p:spPr/>
        <p:txBody>
          <a:bodyPr/>
          <a:lstStyle/>
          <a:p>
            <a:fld id="{6F6FDFEB-8204-D449-AF4D-C5A12084823D}" type="slidenum">
              <a:rPr lang="en-US" smtClean="0"/>
              <a:t>2</a:t>
            </a:fld>
            <a:endParaRPr lang="en-US"/>
          </a:p>
        </p:txBody>
      </p:sp>
    </p:spTree>
    <p:extLst>
      <p:ext uri="{BB962C8B-B14F-4D97-AF65-F5344CB8AC3E}">
        <p14:creationId xmlns:p14="http://schemas.microsoft.com/office/powerpoint/2010/main" val="218688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D29FA5A-D0A2-2543-8D26-3F2F316C6DFA}" type="slidenum">
              <a:rPr lang="en-US" smtClean="0"/>
              <a:t>4</a:t>
            </a:fld>
            <a:endParaRPr lang="en-US"/>
          </a:p>
        </p:txBody>
      </p:sp>
    </p:spTree>
    <p:extLst>
      <p:ext uri="{BB962C8B-B14F-4D97-AF65-F5344CB8AC3E}">
        <p14:creationId xmlns:p14="http://schemas.microsoft.com/office/powerpoint/2010/main" val="154104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DD29FA5A-D0A2-2543-8D26-3F2F316C6DFA}" type="slidenum">
              <a:rPr lang="en-US" smtClean="0"/>
              <a:t>6</a:t>
            </a:fld>
            <a:endParaRPr lang="en-US"/>
          </a:p>
        </p:txBody>
      </p:sp>
    </p:spTree>
    <p:extLst>
      <p:ext uri="{BB962C8B-B14F-4D97-AF65-F5344CB8AC3E}">
        <p14:creationId xmlns:p14="http://schemas.microsoft.com/office/powerpoint/2010/main" val="217212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Edit with local data</a:t>
            </a:r>
          </a:p>
        </p:txBody>
      </p:sp>
      <p:sp>
        <p:nvSpPr>
          <p:cNvPr id="4" name="Slide Number Placeholder 3"/>
          <p:cNvSpPr>
            <a:spLocks noGrp="1"/>
          </p:cNvSpPr>
          <p:nvPr>
            <p:ph type="sldNum" sz="quarter" idx="5"/>
          </p:nvPr>
        </p:nvSpPr>
        <p:spPr/>
        <p:txBody>
          <a:bodyPr/>
          <a:lstStyle/>
          <a:p>
            <a:fld id="{6F6FDFEB-8204-D449-AF4D-C5A12084823D}" type="slidenum">
              <a:rPr lang="en-US" smtClean="0"/>
              <a:t>7</a:t>
            </a:fld>
            <a:endParaRPr lang="en-US"/>
          </a:p>
        </p:txBody>
      </p:sp>
    </p:spTree>
    <p:extLst>
      <p:ext uri="{BB962C8B-B14F-4D97-AF65-F5344CB8AC3E}">
        <p14:creationId xmlns:p14="http://schemas.microsoft.com/office/powerpoint/2010/main" val="195503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Image source: CAISO</a:t>
            </a:r>
          </a:p>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8</a:t>
            </a:fld>
            <a:endParaRPr lang="en-US"/>
          </a:p>
        </p:txBody>
      </p:sp>
    </p:spTree>
    <p:extLst>
      <p:ext uri="{BB962C8B-B14F-4D97-AF65-F5344CB8AC3E}">
        <p14:creationId xmlns:p14="http://schemas.microsoft.com/office/powerpoint/2010/main" val="2704641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22B08-EAB1-648B-7EE1-19CF96E83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8DC29-6BC6-2FC8-1CFC-57A368D595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53A59-01A9-9958-1C93-2E35C038C7C1}"/>
              </a:ext>
            </a:extLst>
          </p:cNvPr>
          <p:cNvSpPr>
            <a:spLocks noGrp="1"/>
          </p:cNvSpPr>
          <p:nvPr>
            <p:ph type="body" idx="1"/>
          </p:nvPr>
        </p:nvSpPr>
        <p:spPr/>
        <p:txBody>
          <a:bodyPr/>
          <a:lstStyle/>
          <a:p>
            <a:pPr marL="285750" indent="-285750">
              <a:lnSpc>
                <a:spcPct val="90000"/>
              </a:lnSpc>
              <a:spcBef>
                <a:spcPts val="1000"/>
              </a:spcBef>
              <a:buFont typeface="Arial"/>
              <a:buChar char="•"/>
            </a:pPr>
            <a:endParaRPr lang="en-US">
              <a:cs typeface="Calibri"/>
            </a:endParaRPr>
          </a:p>
        </p:txBody>
      </p:sp>
      <p:sp>
        <p:nvSpPr>
          <p:cNvPr id="4" name="Slide Number Placeholder 3">
            <a:extLst>
              <a:ext uri="{FF2B5EF4-FFF2-40B4-BE49-F238E27FC236}">
                <a16:creationId xmlns:a16="http://schemas.microsoft.com/office/drawing/2014/main" id="{484B92FA-3615-4CA4-93BF-E61B05EBE3B4}"/>
              </a:ext>
            </a:extLst>
          </p:cNvPr>
          <p:cNvSpPr>
            <a:spLocks noGrp="1"/>
          </p:cNvSpPr>
          <p:nvPr>
            <p:ph type="sldNum" sz="quarter" idx="5"/>
          </p:nvPr>
        </p:nvSpPr>
        <p:spPr/>
        <p:txBody>
          <a:bodyPr/>
          <a:lstStyle/>
          <a:p>
            <a:fld id="{15CA065C-C2FC-4E8B-A5A1-2B84E2237731}" type="slidenum">
              <a:rPr lang="en-US" smtClean="0"/>
              <a:t>9</a:t>
            </a:fld>
            <a:endParaRPr lang="en-US"/>
          </a:p>
        </p:txBody>
      </p:sp>
    </p:spTree>
    <p:extLst>
      <p:ext uri="{BB962C8B-B14F-4D97-AF65-F5344CB8AC3E}">
        <p14:creationId xmlns:p14="http://schemas.microsoft.com/office/powerpoint/2010/main" val="444003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9FA5A-D0A2-2543-8D26-3F2F316C6DFA}" type="slidenum">
              <a:rPr lang="en-US" smtClean="0"/>
              <a:t>10</a:t>
            </a:fld>
            <a:endParaRPr lang="en-US"/>
          </a:p>
        </p:txBody>
      </p:sp>
    </p:spTree>
    <p:extLst>
      <p:ext uri="{BB962C8B-B14F-4D97-AF65-F5344CB8AC3E}">
        <p14:creationId xmlns:p14="http://schemas.microsoft.com/office/powerpoint/2010/main" val="1202867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CA065C-C2FC-4E8B-A5A1-2B84E2237731}" type="slidenum">
              <a:rPr lang="en-US" smtClean="0"/>
              <a:t>11</a:t>
            </a:fld>
            <a:endParaRPr lang="en-US"/>
          </a:p>
        </p:txBody>
      </p:sp>
    </p:spTree>
    <p:extLst>
      <p:ext uri="{BB962C8B-B14F-4D97-AF65-F5344CB8AC3E}">
        <p14:creationId xmlns:p14="http://schemas.microsoft.com/office/powerpoint/2010/main" val="3843669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4E695-74AF-5A49-98CE-535F99206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5CDE7-F755-AA95-AB8F-30DFAB210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C9058-7C57-6E34-AD5E-96C7D980D77C}"/>
              </a:ext>
            </a:extLst>
          </p:cNvPr>
          <p:cNvSpPr>
            <a:spLocks noGrp="1"/>
          </p:cNvSpPr>
          <p:nvPr>
            <p:ph type="body" idx="1"/>
          </p:nvPr>
        </p:nvSpPr>
        <p:spPr/>
        <p:txBody>
          <a:bodyPr/>
          <a:lstStyle/>
          <a:p>
            <a:endParaRPr lang="en-US" u="none" dirty="0"/>
          </a:p>
        </p:txBody>
      </p:sp>
      <p:sp>
        <p:nvSpPr>
          <p:cNvPr id="4" name="Slide Number Placeholder 3">
            <a:extLst>
              <a:ext uri="{FF2B5EF4-FFF2-40B4-BE49-F238E27FC236}">
                <a16:creationId xmlns:a16="http://schemas.microsoft.com/office/drawing/2014/main" id="{7C4EA05F-310B-1C0D-90A2-6585294DB901}"/>
              </a:ext>
            </a:extLst>
          </p:cNvPr>
          <p:cNvSpPr>
            <a:spLocks noGrp="1"/>
          </p:cNvSpPr>
          <p:nvPr>
            <p:ph type="sldNum" sz="quarter" idx="5"/>
          </p:nvPr>
        </p:nvSpPr>
        <p:spPr/>
        <p:txBody>
          <a:bodyPr/>
          <a:lstStyle/>
          <a:p>
            <a:fld id="{DD29FA5A-D0A2-2543-8D26-3F2F316C6DFA}" type="slidenum">
              <a:rPr lang="en-US" smtClean="0"/>
              <a:t>13</a:t>
            </a:fld>
            <a:endParaRPr lang="en-US"/>
          </a:p>
        </p:txBody>
      </p:sp>
    </p:spTree>
    <p:extLst>
      <p:ext uri="{BB962C8B-B14F-4D97-AF65-F5344CB8AC3E}">
        <p14:creationId xmlns:p14="http://schemas.microsoft.com/office/powerpoint/2010/main" val="3166863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9CD75-812F-DBFB-8F69-141F1B571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30830-AC34-79FD-2CDF-C201DA43D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EDACD-E684-F060-805B-14EBF906FB21}"/>
              </a:ext>
            </a:extLst>
          </p:cNvPr>
          <p:cNvSpPr>
            <a:spLocks noGrp="1"/>
          </p:cNvSpPr>
          <p:nvPr>
            <p:ph type="body" idx="1"/>
          </p:nvPr>
        </p:nvSpPr>
        <p:spPr/>
        <p:txBody>
          <a:bodyPr/>
          <a:lstStyle/>
          <a:p>
            <a:endParaRPr lang="en-US" u="none" dirty="0"/>
          </a:p>
        </p:txBody>
      </p:sp>
      <p:sp>
        <p:nvSpPr>
          <p:cNvPr id="4" name="Slide Number Placeholder 3">
            <a:extLst>
              <a:ext uri="{FF2B5EF4-FFF2-40B4-BE49-F238E27FC236}">
                <a16:creationId xmlns:a16="http://schemas.microsoft.com/office/drawing/2014/main" id="{12BB04D6-D50E-DDC0-7D53-0B6835CF6656}"/>
              </a:ext>
            </a:extLst>
          </p:cNvPr>
          <p:cNvSpPr>
            <a:spLocks noGrp="1"/>
          </p:cNvSpPr>
          <p:nvPr>
            <p:ph type="sldNum" sz="quarter" idx="5"/>
          </p:nvPr>
        </p:nvSpPr>
        <p:spPr/>
        <p:txBody>
          <a:bodyPr/>
          <a:lstStyle/>
          <a:p>
            <a:fld id="{DD29FA5A-D0A2-2543-8D26-3F2F316C6DFA}" type="slidenum">
              <a:rPr lang="en-US" smtClean="0"/>
              <a:t>14</a:t>
            </a:fld>
            <a:endParaRPr lang="en-US"/>
          </a:p>
        </p:txBody>
      </p:sp>
    </p:spTree>
    <p:extLst>
      <p:ext uri="{BB962C8B-B14F-4D97-AF65-F5344CB8AC3E}">
        <p14:creationId xmlns:p14="http://schemas.microsoft.com/office/powerpoint/2010/main" val="1595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C60AD-4611-D279-056F-C92E1E801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E8DAB-A854-7173-05F0-6A3328E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3654F-2A7F-4F9C-EB62-24401D755CD5}"/>
              </a:ext>
            </a:extLst>
          </p:cNvPr>
          <p:cNvSpPr>
            <a:spLocks noGrp="1"/>
          </p:cNvSpPr>
          <p:nvPr>
            <p:ph type="body" idx="1"/>
          </p:nvPr>
        </p:nvSpPr>
        <p:spPr/>
        <p:txBody>
          <a:bodyPr/>
          <a:lstStyle/>
          <a:p>
            <a:r>
              <a:rPr lang="en-US" dirty="0"/>
              <a:t>State code requires variable speed fan and economizer as well.</a:t>
            </a:r>
          </a:p>
        </p:txBody>
      </p:sp>
      <p:sp>
        <p:nvSpPr>
          <p:cNvPr id="4" name="Slide Number Placeholder 3">
            <a:extLst>
              <a:ext uri="{FF2B5EF4-FFF2-40B4-BE49-F238E27FC236}">
                <a16:creationId xmlns:a16="http://schemas.microsoft.com/office/drawing/2014/main" id="{F4B341A0-C83E-572E-A9CC-4988FDF23531}"/>
              </a:ext>
            </a:extLst>
          </p:cNvPr>
          <p:cNvSpPr>
            <a:spLocks noGrp="1"/>
          </p:cNvSpPr>
          <p:nvPr>
            <p:ph type="sldNum" sz="quarter" idx="5"/>
          </p:nvPr>
        </p:nvSpPr>
        <p:spPr/>
        <p:txBody>
          <a:bodyPr/>
          <a:lstStyle/>
          <a:p>
            <a:fld id="{15CA065C-C2FC-4E8B-A5A1-2B84E2237731}" type="slidenum">
              <a:rPr lang="en-US" smtClean="0"/>
              <a:t>15</a:t>
            </a:fld>
            <a:endParaRPr lang="en-US"/>
          </a:p>
        </p:txBody>
      </p:sp>
    </p:spTree>
    <p:extLst>
      <p:ext uri="{BB962C8B-B14F-4D97-AF65-F5344CB8AC3E}">
        <p14:creationId xmlns:p14="http://schemas.microsoft.com/office/powerpoint/2010/main" val="490957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8496-F8EE-7AC9-D915-B54F8FA2A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92B80-2404-B6B7-173D-513503B653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CDF0F-8D92-836D-BD12-AE3ECBDDBD6B}"/>
              </a:ext>
            </a:extLst>
          </p:cNvPr>
          <p:cNvSpPr>
            <a:spLocks noGrp="1"/>
          </p:cNvSpPr>
          <p:nvPr>
            <p:ph type="body" idx="1"/>
          </p:nvPr>
        </p:nvSpPr>
        <p:spPr/>
        <p:txBody>
          <a:bodyPr/>
          <a:lstStyle/>
          <a:p>
            <a:r>
              <a:rPr lang="en-US" dirty="0"/>
              <a:t>State code requires variable speed fan and economizer as well.</a:t>
            </a:r>
          </a:p>
        </p:txBody>
      </p:sp>
      <p:sp>
        <p:nvSpPr>
          <p:cNvPr id="4" name="Slide Number Placeholder 3">
            <a:extLst>
              <a:ext uri="{FF2B5EF4-FFF2-40B4-BE49-F238E27FC236}">
                <a16:creationId xmlns:a16="http://schemas.microsoft.com/office/drawing/2014/main" id="{FE7D8CDF-F067-03DB-C39F-C3F65E3C6388}"/>
              </a:ext>
            </a:extLst>
          </p:cNvPr>
          <p:cNvSpPr>
            <a:spLocks noGrp="1"/>
          </p:cNvSpPr>
          <p:nvPr>
            <p:ph type="sldNum" sz="quarter" idx="5"/>
          </p:nvPr>
        </p:nvSpPr>
        <p:spPr/>
        <p:txBody>
          <a:bodyPr/>
          <a:lstStyle/>
          <a:p>
            <a:fld id="{15CA065C-C2FC-4E8B-A5A1-2B84E2237731}" type="slidenum">
              <a:rPr lang="en-US" smtClean="0"/>
              <a:t>16</a:t>
            </a:fld>
            <a:endParaRPr lang="en-US"/>
          </a:p>
        </p:txBody>
      </p:sp>
    </p:spTree>
    <p:extLst>
      <p:ext uri="{BB962C8B-B14F-4D97-AF65-F5344CB8AC3E}">
        <p14:creationId xmlns:p14="http://schemas.microsoft.com/office/powerpoint/2010/main" val="1260497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CC6A3-7373-FF59-E468-5BB610E0F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6E1B4-C46C-38D2-6290-3B1B11C76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76481-7C0B-AB85-2841-3E1C713252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9F0001-5C8A-FDD6-BF3A-1E7A1F204B9F}"/>
              </a:ext>
            </a:extLst>
          </p:cNvPr>
          <p:cNvSpPr>
            <a:spLocks noGrp="1"/>
          </p:cNvSpPr>
          <p:nvPr>
            <p:ph type="sldNum" sz="quarter" idx="5"/>
          </p:nvPr>
        </p:nvSpPr>
        <p:spPr/>
        <p:txBody>
          <a:bodyPr/>
          <a:lstStyle/>
          <a:p>
            <a:fld id="{DD29FA5A-D0A2-2543-8D26-3F2F316C6DFA}" type="slidenum">
              <a:rPr lang="en-US" smtClean="0"/>
              <a:t>17</a:t>
            </a:fld>
            <a:endParaRPr lang="en-US"/>
          </a:p>
        </p:txBody>
      </p:sp>
    </p:spTree>
    <p:extLst>
      <p:ext uri="{BB962C8B-B14F-4D97-AF65-F5344CB8AC3E}">
        <p14:creationId xmlns:p14="http://schemas.microsoft.com/office/powerpoint/2010/main" val="2075127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6DFC6-6EC6-AFF5-F97D-5AB6C2789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EB00C-8086-0DB5-2AF9-A76D29D54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60203-7301-E110-9CFD-4E2DC8C6B1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2124F519-46CD-60A9-255F-D0E24A531665}"/>
              </a:ext>
            </a:extLst>
          </p:cNvPr>
          <p:cNvSpPr>
            <a:spLocks noGrp="1"/>
          </p:cNvSpPr>
          <p:nvPr>
            <p:ph type="sldNum" sz="quarter" idx="5"/>
          </p:nvPr>
        </p:nvSpPr>
        <p:spPr/>
        <p:txBody>
          <a:bodyPr/>
          <a:lstStyle/>
          <a:p>
            <a:fld id="{DD29FA5A-D0A2-2543-8D26-3F2F316C6DFA}" type="slidenum">
              <a:rPr lang="en-US" smtClean="0"/>
              <a:t>18</a:t>
            </a:fld>
            <a:endParaRPr lang="en-US"/>
          </a:p>
        </p:txBody>
      </p:sp>
    </p:spTree>
    <p:extLst>
      <p:ext uri="{BB962C8B-B14F-4D97-AF65-F5344CB8AC3E}">
        <p14:creationId xmlns:p14="http://schemas.microsoft.com/office/powerpoint/2010/main" val="2199104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559F-3332-A9DA-582D-9EFEB4398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4AD8C-E1F8-0F22-AEB7-94E5B5B07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56691-6E1C-1BFC-3CB1-1A3095C0EA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15EA35-D913-915F-EBCC-96CAA2BFE6E1}"/>
              </a:ext>
            </a:extLst>
          </p:cNvPr>
          <p:cNvSpPr>
            <a:spLocks noGrp="1"/>
          </p:cNvSpPr>
          <p:nvPr>
            <p:ph type="sldNum" sz="quarter" idx="5"/>
          </p:nvPr>
        </p:nvSpPr>
        <p:spPr/>
        <p:txBody>
          <a:bodyPr/>
          <a:lstStyle/>
          <a:p>
            <a:fld id="{EC5ADC05-D42C-4BC1-8A19-2935F287E330}" type="slidenum">
              <a:rPr lang="en-US" smtClean="0"/>
              <a:t>19</a:t>
            </a:fld>
            <a:endParaRPr lang="en-US"/>
          </a:p>
        </p:txBody>
      </p:sp>
    </p:spTree>
    <p:extLst>
      <p:ext uri="{BB962C8B-B14F-4D97-AF65-F5344CB8AC3E}">
        <p14:creationId xmlns:p14="http://schemas.microsoft.com/office/powerpoint/2010/main" val="561852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C94BF-E7B5-62CA-F290-1C7324AFE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F9C9E-B966-FCB2-CD16-C1C519013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26B7F-03AB-2FDE-F907-42FF98FDBF31}"/>
              </a:ext>
            </a:extLst>
          </p:cNvPr>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endParaRPr lang="en-US">
              <a:cs typeface="Calibri"/>
            </a:endParaRPr>
          </a:p>
        </p:txBody>
      </p:sp>
      <p:sp>
        <p:nvSpPr>
          <p:cNvPr id="4" name="Slide Number Placeholder 3">
            <a:extLst>
              <a:ext uri="{FF2B5EF4-FFF2-40B4-BE49-F238E27FC236}">
                <a16:creationId xmlns:a16="http://schemas.microsoft.com/office/drawing/2014/main" id="{9C5350B1-FA6D-87D6-8045-304DBF7365D6}"/>
              </a:ext>
            </a:extLst>
          </p:cNvPr>
          <p:cNvSpPr>
            <a:spLocks noGrp="1"/>
          </p:cNvSpPr>
          <p:nvPr>
            <p:ph type="sldNum" sz="quarter" idx="5"/>
          </p:nvPr>
        </p:nvSpPr>
        <p:spPr/>
        <p:txBody>
          <a:bodyPr/>
          <a:lstStyle/>
          <a:p>
            <a:fld id="{15CA065C-C2FC-4E8B-A5A1-2B84E2237731}" type="slidenum">
              <a:rPr lang="en-US" smtClean="0"/>
              <a:t>20</a:t>
            </a:fld>
            <a:endParaRPr lang="en-US"/>
          </a:p>
        </p:txBody>
      </p:sp>
    </p:spTree>
    <p:extLst>
      <p:ext uri="{BB962C8B-B14F-4D97-AF65-F5344CB8AC3E}">
        <p14:creationId xmlns:p14="http://schemas.microsoft.com/office/powerpoint/2010/main" val="2930492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6C3D7-75A3-9E47-3CC6-EDE929F274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53D33-EB24-4656-C926-2818CB475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E0BC4-D56F-8D9D-3371-78EF3A7A0EF6}"/>
              </a:ext>
            </a:extLst>
          </p:cNvPr>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endParaRPr lang="en-US">
              <a:cs typeface="Calibri"/>
            </a:endParaRPr>
          </a:p>
        </p:txBody>
      </p:sp>
      <p:sp>
        <p:nvSpPr>
          <p:cNvPr id="4" name="Slide Number Placeholder 3">
            <a:extLst>
              <a:ext uri="{FF2B5EF4-FFF2-40B4-BE49-F238E27FC236}">
                <a16:creationId xmlns:a16="http://schemas.microsoft.com/office/drawing/2014/main" id="{9BC0796B-D332-3B83-920A-EED8006017DB}"/>
              </a:ext>
            </a:extLst>
          </p:cNvPr>
          <p:cNvSpPr>
            <a:spLocks noGrp="1"/>
          </p:cNvSpPr>
          <p:nvPr>
            <p:ph type="sldNum" sz="quarter" idx="5"/>
          </p:nvPr>
        </p:nvSpPr>
        <p:spPr/>
        <p:txBody>
          <a:bodyPr/>
          <a:lstStyle/>
          <a:p>
            <a:fld id="{15CA065C-C2FC-4E8B-A5A1-2B84E2237731}" type="slidenum">
              <a:rPr lang="en-US" smtClean="0"/>
              <a:t>21</a:t>
            </a:fld>
            <a:endParaRPr lang="en-US"/>
          </a:p>
        </p:txBody>
      </p:sp>
    </p:spTree>
    <p:extLst>
      <p:ext uri="{BB962C8B-B14F-4D97-AF65-F5344CB8AC3E}">
        <p14:creationId xmlns:p14="http://schemas.microsoft.com/office/powerpoint/2010/main" val="380838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23</a:t>
            </a:fld>
            <a:endParaRPr lang="en-US"/>
          </a:p>
        </p:txBody>
      </p:sp>
    </p:spTree>
    <p:extLst>
      <p:ext uri="{BB962C8B-B14F-4D97-AF65-F5344CB8AC3E}">
        <p14:creationId xmlns:p14="http://schemas.microsoft.com/office/powerpoint/2010/main" val="1658857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A065C-C2FC-4E8B-A5A1-2B84E2237731}" type="slidenum">
              <a:rPr lang="en-US" smtClean="0"/>
              <a:t>24</a:t>
            </a:fld>
            <a:endParaRPr lang="en-US"/>
          </a:p>
        </p:txBody>
      </p:sp>
    </p:spTree>
    <p:extLst>
      <p:ext uri="{BB962C8B-B14F-4D97-AF65-F5344CB8AC3E}">
        <p14:creationId xmlns:p14="http://schemas.microsoft.com/office/powerpoint/2010/main" val="3748124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29FA5A-D0A2-2543-8D26-3F2F316C6DFA}" type="slidenum">
              <a:rPr lang="en-US" smtClean="0"/>
              <a:t>28</a:t>
            </a:fld>
            <a:endParaRPr lang="en-US"/>
          </a:p>
        </p:txBody>
      </p:sp>
    </p:spTree>
    <p:extLst>
      <p:ext uri="{BB962C8B-B14F-4D97-AF65-F5344CB8AC3E}">
        <p14:creationId xmlns:p14="http://schemas.microsoft.com/office/powerpoint/2010/main" val="3039818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8D76-9C91-5F4A-86B1-6F71EBE4A4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285834-57A9-7843-A5B5-12BB577632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080694-3327-8A4C-A89F-15E6CE2629AD}"/>
              </a:ext>
            </a:extLst>
          </p:cNvPr>
          <p:cNvSpPr>
            <a:spLocks noGrp="1"/>
          </p:cNvSpPr>
          <p:nvPr>
            <p:ph type="dt" sz="half" idx="10"/>
          </p:nvPr>
        </p:nvSpPr>
        <p:spPr/>
        <p:txBody>
          <a:bodyPr/>
          <a:lstStyle/>
          <a:p>
            <a:fld id="{FEF7E16F-9CF4-0D4B-8DE3-9E26E8E0E221}" type="datetime1">
              <a:rPr lang="en-US" smtClean="0"/>
              <a:t>9/21/2025</a:t>
            </a:fld>
            <a:endParaRPr lang="en-US"/>
          </a:p>
        </p:txBody>
      </p:sp>
      <p:sp>
        <p:nvSpPr>
          <p:cNvPr id="5" name="Footer Placeholder 4">
            <a:extLst>
              <a:ext uri="{FF2B5EF4-FFF2-40B4-BE49-F238E27FC236}">
                <a16:creationId xmlns:a16="http://schemas.microsoft.com/office/drawing/2014/main" id="{4821A836-41E5-B443-B7BA-B641D5767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0975D3-1A41-5341-8FEC-20160E1D7CE0}"/>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18907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7936B-B8F0-F944-8CA4-E32CB7FA28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9/21/2025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69160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5C63-F9F1-E04A-A033-84ABC6F14E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DC0C43-FB5E-F748-BAA2-AA377CE734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4A945B-0875-3A47-9B86-FB1B4FE3DDEA}"/>
              </a:ext>
            </a:extLst>
          </p:cNvPr>
          <p:cNvSpPr>
            <a:spLocks noGrp="1"/>
          </p:cNvSpPr>
          <p:nvPr>
            <p:ph type="dt" sz="half" idx="10"/>
          </p:nvPr>
        </p:nvSpPr>
        <p:spPr/>
        <p:txBody>
          <a:bodyPr/>
          <a:lstStyle/>
          <a:p>
            <a:fld id="{40B87046-A976-AA45-96F2-0B4CF83AA4BB}" type="datetime1">
              <a:rPr lang="en-US" smtClean="0"/>
              <a:t>9/21/2025</a:t>
            </a:fld>
            <a:endParaRPr lang="en-US"/>
          </a:p>
        </p:txBody>
      </p:sp>
      <p:sp>
        <p:nvSpPr>
          <p:cNvPr id="5" name="Footer Placeholder 4">
            <a:extLst>
              <a:ext uri="{FF2B5EF4-FFF2-40B4-BE49-F238E27FC236}">
                <a16:creationId xmlns:a16="http://schemas.microsoft.com/office/drawing/2014/main" id="{8812E7CA-158F-3C40-BBF1-0985D3E46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23463-1023-7944-AA1E-9E479E30A2CE}"/>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570915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6ED1-05A1-974B-8896-A6C8D68BC6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8C8CF7-257F-C84E-B4B9-6E16A590B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73A4F-57C8-8D44-89AE-5769246F95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8427F-ACEE-CE4A-8FA8-B8E93DD5E490}"/>
              </a:ext>
            </a:extLst>
          </p:cNvPr>
          <p:cNvSpPr>
            <a:spLocks noGrp="1"/>
          </p:cNvSpPr>
          <p:nvPr>
            <p:ph type="dt" sz="half" idx="10"/>
          </p:nvPr>
        </p:nvSpPr>
        <p:spPr/>
        <p:txBody>
          <a:bodyPr/>
          <a:lstStyle/>
          <a:p>
            <a:fld id="{4D080356-328B-1247-B90C-510C030BE0DF}" type="datetime1">
              <a:rPr lang="en-US" smtClean="0"/>
              <a:t>9/21/2025</a:t>
            </a:fld>
            <a:endParaRPr lang="en-US"/>
          </a:p>
        </p:txBody>
      </p:sp>
      <p:sp>
        <p:nvSpPr>
          <p:cNvPr id="6" name="Footer Placeholder 5">
            <a:extLst>
              <a:ext uri="{FF2B5EF4-FFF2-40B4-BE49-F238E27FC236}">
                <a16:creationId xmlns:a16="http://schemas.microsoft.com/office/drawing/2014/main" id="{DB04DDCF-6AFF-EC44-AB85-50BCF6E2E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81D1C-E9A3-804A-A566-B78BE6B8AF74}"/>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09955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C444-29CE-E545-A99B-08440DD7EE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DDFA8A-D605-EE46-9264-7EB8A138D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F75815-5C08-D046-9946-B1E1F2A321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7FA49-D0D7-884D-9139-EBE060A01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0B2A72-2A63-424D-89D1-48E6A69853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F2EE23-4583-444A-A733-ABA8CADD57CC}"/>
              </a:ext>
            </a:extLst>
          </p:cNvPr>
          <p:cNvSpPr>
            <a:spLocks noGrp="1"/>
          </p:cNvSpPr>
          <p:nvPr>
            <p:ph type="dt" sz="half" idx="10"/>
          </p:nvPr>
        </p:nvSpPr>
        <p:spPr/>
        <p:txBody>
          <a:bodyPr/>
          <a:lstStyle/>
          <a:p>
            <a:fld id="{7CBC2C6A-43A7-6445-9B72-56FC903D9388}" type="datetime1">
              <a:rPr lang="en-US" smtClean="0"/>
              <a:t>9/21/2025</a:t>
            </a:fld>
            <a:endParaRPr lang="en-US"/>
          </a:p>
        </p:txBody>
      </p:sp>
      <p:sp>
        <p:nvSpPr>
          <p:cNvPr id="8" name="Footer Placeholder 7">
            <a:extLst>
              <a:ext uri="{FF2B5EF4-FFF2-40B4-BE49-F238E27FC236}">
                <a16:creationId xmlns:a16="http://schemas.microsoft.com/office/drawing/2014/main" id="{5763940E-4FD8-AB49-95A8-AA33421C5B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30137E-AD61-734E-9D80-DC2E26AC3F1F}"/>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54970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0A3A-909D-244A-9EB7-23B7ACCBA8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1B89C4-ADDA-0546-8059-C5D8BF785C50}"/>
              </a:ext>
            </a:extLst>
          </p:cNvPr>
          <p:cNvSpPr>
            <a:spLocks noGrp="1"/>
          </p:cNvSpPr>
          <p:nvPr>
            <p:ph type="dt" sz="half" idx="10"/>
          </p:nvPr>
        </p:nvSpPr>
        <p:spPr/>
        <p:txBody>
          <a:bodyPr/>
          <a:lstStyle/>
          <a:p>
            <a:fld id="{37BBB33E-17A0-C242-8ACC-CFF46E1D0328}" type="datetime1">
              <a:rPr lang="en-US" smtClean="0"/>
              <a:t>9/21/2025</a:t>
            </a:fld>
            <a:endParaRPr lang="en-US"/>
          </a:p>
        </p:txBody>
      </p:sp>
      <p:sp>
        <p:nvSpPr>
          <p:cNvPr id="4" name="Footer Placeholder 3">
            <a:extLst>
              <a:ext uri="{FF2B5EF4-FFF2-40B4-BE49-F238E27FC236}">
                <a16:creationId xmlns:a16="http://schemas.microsoft.com/office/drawing/2014/main" id="{F0718BB2-B74F-124F-87C3-29D614706A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31B45B-AE82-E643-8607-7492EBAA5BFF}"/>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02736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3054E-3A82-784E-B2F4-AD82D201B5FF}"/>
              </a:ext>
            </a:extLst>
          </p:cNvPr>
          <p:cNvSpPr>
            <a:spLocks noGrp="1"/>
          </p:cNvSpPr>
          <p:nvPr>
            <p:ph type="dt" sz="half" idx="10"/>
          </p:nvPr>
        </p:nvSpPr>
        <p:spPr/>
        <p:txBody>
          <a:bodyPr/>
          <a:lstStyle/>
          <a:p>
            <a:fld id="{682D7016-B459-2B4E-812D-465F14CB630C}" type="datetime1">
              <a:rPr lang="en-US" smtClean="0"/>
              <a:t>9/21/2025</a:t>
            </a:fld>
            <a:endParaRPr lang="en-US"/>
          </a:p>
        </p:txBody>
      </p:sp>
      <p:sp>
        <p:nvSpPr>
          <p:cNvPr id="3" name="Footer Placeholder 2">
            <a:extLst>
              <a:ext uri="{FF2B5EF4-FFF2-40B4-BE49-F238E27FC236}">
                <a16:creationId xmlns:a16="http://schemas.microsoft.com/office/drawing/2014/main" id="{6F82ABAF-6742-EF42-B0EB-8790651C9F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DCD277-B990-BB4F-96BA-99455CB30D0D}"/>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456323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2615-E975-F841-BD3F-91ABFCAFC9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4572DF-5871-6343-A055-0A8FFF969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35F468-8D2B-9340-8C66-D7F7DC9830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12CE9B-4128-BB45-B6BA-1EF8C5F7D976}"/>
              </a:ext>
            </a:extLst>
          </p:cNvPr>
          <p:cNvSpPr>
            <a:spLocks noGrp="1"/>
          </p:cNvSpPr>
          <p:nvPr>
            <p:ph type="dt" sz="half" idx="10"/>
          </p:nvPr>
        </p:nvSpPr>
        <p:spPr/>
        <p:txBody>
          <a:bodyPr/>
          <a:lstStyle/>
          <a:p>
            <a:fld id="{5B384B3B-4BFB-1E45-81C2-32CBF751B75D}" type="datetime1">
              <a:rPr lang="en-US" smtClean="0"/>
              <a:t>9/21/2025</a:t>
            </a:fld>
            <a:endParaRPr lang="en-US"/>
          </a:p>
        </p:txBody>
      </p:sp>
      <p:sp>
        <p:nvSpPr>
          <p:cNvPr id="6" name="Footer Placeholder 5">
            <a:extLst>
              <a:ext uri="{FF2B5EF4-FFF2-40B4-BE49-F238E27FC236}">
                <a16:creationId xmlns:a16="http://schemas.microsoft.com/office/drawing/2014/main" id="{2F5B6974-52C0-BB46-95A0-0A622261C1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17DF0-7BD6-F042-9464-84EFC6F2D64A}"/>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10188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6CAC-44D8-0640-B7D7-024BD00A1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A50750-48BA-7341-88AE-65F951238A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223303-05C2-2047-9136-71D60B020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74AC72-18A4-4A4C-A82D-D52756BFA3F4}"/>
              </a:ext>
            </a:extLst>
          </p:cNvPr>
          <p:cNvSpPr>
            <a:spLocks noGrp="1"/>
          </p:cNvSpPr>
          <p:nvPr>
            <p:ph type="dt" sz="half" idx="10"/>
          </p:nvPr>
        </p:nvSpPr>
        <p:spPr/>
        <p:txBody>
          <a:bodyPr/>
          <a:lstStyle/>
          <a:p>
            <a:fld id="{DBB83389-962A-F74D-921E-94599D55F099}" type="datetime1">
              <a:rPr lang="en-US" smtClean="0"/>
              <a:t>9/21/2025</a:t>
            </a:fld>
            <a:endParaRPr lang="en-US"/>
          </a:p>
        </p:txBody>
      </p:sp>
      <p:sp>
        <p:nvSpPr>
          <p:cNvPr id="6" name="Footer Placeholder 5">
            <a:extLst>
              <a:ext uri="{FF2B5EF4-FFF2-40B4-BE49-F238E27FC236}">
                <a16:creationId xmlns:a16="http://schemas.microsoft.com/office/drawing/2014/main" id="{A459C189-3512-9342-9D28-3A2C3958D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8C9559-8F17-EE4E-92A3-513D8E87AADB}"/>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830280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87641-ECCA-F648-AE52-CFF6E1B5C9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47927F-87E1-9145-9ADA-229963AF8F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4ECE7-76C2-DD42-9616-96D903D39386}"/>
              </a:ext>
            </a:extLst>
          </p:cNvPr>
          <p:cNvSpPr>
            <a:spLocks noGrp="1"/>
          </p:cNvSpPr>
          <p:nvPr>
            <p:ph type="dt" sz="half" idx="10"/>
          </p:nvPr>
        </p:nvSpPr>
        <p:spPr/>
        <p:txBody>
          <a:bodyPr/>
          <a:lstStyle/>
          <a:p>
            <a:fld id="{241DFA10-24CB-9843-A38B-AC6098CE70A4}" type="datetime1">
              <a:rPr lang="en-US" smtClean="0"/>
              <a:t>9/21/2025</a:t>
            </a:fld>
            <a:endParaRPr lang="en-US"/>
          </a:p>
        </p:txBody>
      </p:sp>
      <p:sp>
        <p:nvSpPr>
          <p:cNvPr id="5" name="Footer Placeholder 4">
            <a:extLst>
              <a:ext uri="{FF2B5EF4-FFF2-40B4-BE49-F238E27FC236}">
                <a16:creationId xmlns:a16="http://schemas.microsoft.com/office/drawing/2014/main" id="{98820020-CB64-C74F-9600-A397524F8D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266722-6AE6-2E49-88AE-0B1E3ADF0683}"/>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388117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C281A4-5856-6547-9C24-F0E0039A86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8A2295-E35C-CF4E-A15A-1A4B83A69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999F9-2949-694B-AF57-90EC4445A002}"/>
              </a:ext>
            </a:extLst>
          </p:cNvPr>
          <p:cNvSpPr>
            <a:spLocks noGrp="1"/>
          </p:cNvSpPr>
          <p:nvPr>
            <p:ph type="dt" sz="half" idx="10"/>
          </p:nvPr>
        </p:nvSpPr>
        <p:spPr/>
        <p:txBody>
          <a:bodyPr/>
          <a:lstStyle/>
          <a:p>
            <a:fld id="{404AEBE1-B804-5949-A25D-02544F64D700}" type="datetime1">
              <a:rPr lang="en-US" smtClean="0"/>
              <a:t>9/21/2025</a:t>
            </a:fld>
            <a:endParaRPr lang="en-US"/>
          </a:p>
        </p:txBody>
      </p:sp>
      <p:sp>
        <p:nvSpPr>
          <p:cNvPr id="5" name="Footer Placeholder 4">
            <a:extLst>
              <a:ext uri="{FF2B5EF4-FFF2-40B4-BE49-F238E27FC236}">
                <a16:creationId xmlns:a16="http://schemas.microsoft.com/office/drawing/2014/main" id="{148E52AD-2A52-FA42-A13A-AE6EB04E6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F4F96-AEB9-ED4C-9D61-040D1164E5F9}"/>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622406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3917162889"/>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551307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2222194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7085801"/>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17" name="Oval 16">
            <a:extLst>
              <a:ext uri="{FF2B5EF4-FFF2-40B4-BE49-F238E27FC236}">
                <a16:creationId xmlns:a16="http://schemas.microsoft.com/office/drawing/2014/main" id="{AB861583-1B91-77D4-8ABA-E8A673CD4961}"/>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1506101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pic>
        <p:nvPicPr>
          <p:cNvPr id="4" name="Picture 3">
            <a:extLst>
              <a:ext uri="{FF2B5EF4-FFF2-40B4-BE49-F238E27FC236}">
                <a16:creationId xmlns:a16="http://schemas.microsoft.com/office/drawing/2014/main" id="{1897D117-5705-F3FA-3A4D-5D7E5C2DAE08}"/>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Tree>
    <p:extLst>
      <p:ext uri="{BB962C8B-B14F-4D97-AF65-F5344CB8AC3E}">
        <p14:creationId xmlns:p14="http://schemas.microsoft.com/office/powerpoint/2010/main" val="4041574629"/>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173118538"/>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5" name="Flowchart: Delay 4">
            <a:extLst>
              <a:ext uri="{FF2B5EF4-FFF2-40B4-BE49-F238E27FC236}">
                <a16:creationId xmlns:a16="http://schemas.microsoft.com/office/drawing/2014/main" id="{481B751D-8EBF-A65E-DE25-6226BF2063ED}"/>
              </a:ext>
            </a:extLst>
          </p:cNvPr>
          <p:cNvSpPr/>
          <p:nvPr userDrawn="1"/>
        </p:nvSpPr>
        <p:spPr>
          <a:xfrm>
            <a:off x="5906905"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4" name="Oval 23">
            <a:extLst>
              <a:ext uri="{FF2B5EF4-FFF2-40B4-BE49-F238E27FC236}">
                <a16:creationId xmlns:a16="http://schemas.microsoft.com/office/drawing/2014/main" id="{348905F2-FB9B-925D-0DCC-A29535C9E4C1}"/>
              </a:ext>
            </a:extLst>
          </p:cNvPr>
          <p:cNvSpPr/>
          <p:nvPr userDrawn="1"/>
        </p:nvSpPr>
        <p:spPr>
          <a:xfrm>
            <a:off x="9984690"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F2C0C453-FA11-3DF1-20A6-1AFF933B0806}"/>
              </a:ext>
            </a:extLst>
          </p:cNvPr>
          <p:cNvSpPr/>
          <p:nvPr userDrawn="1"/>
        </p:nvSpPr>
        <p:spPr>
          <a:xfrm>
            <a:off x="6096000" y="5841622"/>
            <a:ext cx="609600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spTree>
    <p:extLst>
      <p:ext uri="{BB962C8B-B14F-4D97-AF65-F5344CB8AC3E}">
        <p14:creationId xmlns:p14="http://schemas.microsoft.com/office/powerpoint/2010/main" val="2844630314"/>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sp>
        <p:nvSpPr>
          <p:cNvPr id="11" name="Flowchart: Delay 4">
            <a:extLst>
              <a:ext uri="{FF2B5EF4-FFF2-40B4-BE49-F238E27FC236}">
                <a16:creationId xmlns:a16="http://schemas.microsoft.com/office/drawing/2014/main" id="{99B8AA8C-D4C1-972F-569B-92BAD47A9E8C}"/>
              </a:ext>
            </a:extLst>
          </p:cNvPr>
          <p:cNvSpPr/>
          <p:nvPr userDrawn="1"/>
        </p:nvSpPr>
        <p:spPr>
          <a:xfrm>
            <a:off x="-143166"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669685D-7213-A29A-90A3-B4DEF8868CA7}"/>
              </a:ext>
            </a:extLst>
          </p:cNvPr>
          <p:cNvSpPr/>
          <p:nvPr userDrawn="1"/>
        </p:nvSpPr>
        <p:spPr>
          <a:xfrm>
            <a:off x="5439216"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
        <p:nvSpPr>
          <p:cNvPr id="8" name="Rectangle 7">
            <a:extLst>
              <a:ext uri="{FF2B5EF4-FFF2-40B4-BE49-F238E27FC236}">
                <a16:creationId xmlns:a16="http://schemas.microsoft.com/office/drawing/2014/main" id="{E17A2168-98B4-BC4A-01F2-9C80EC0932AF}"/>
              </a:ext>
            </a:extLst>
          </p:cNvPr>
          <p:cNvSpPr/>
          <p:nvPr userDrawn="1"/>
        </p:nvSpPr>
        <p:spPr>
          <a:xfrm>
            <a:off x="0" y="5841622"/>
            <a:ext cx="793464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281B02C-A492-F10E-88D0-754AC9CFE9A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Tree>
    <p:extLst>
      <p:ext uri="{BB962C8B-B14F-4D97-AF65-F5344CB8AC3E}">
        <p14:creationId xmlns:p14="http://schemas.microsoft.com/office/powerpoint/2010/main" val="58955073"/>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778529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6-up">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A3819A9-F4BA-68E8-1A53-23A4D5728D4A}"/>
              </a:ext>
            </a:extLst>
          </p:cNvPr>
          <p:cNvSpPr>
            <a:spLocks noGrp="1"/>
          </p:cNvSpPr>
          <p:nvPr>
            <p:ph type="body" sz="quarter" idx="13"/>
          </p:nvPr>
        </p:nvSpPr>
        <p:spPr>
          <a:xfrm>
            <a:off x="838201"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8796C4E-471E-222D-A0E3-7CC1BEB0BFE3}"/>
              </a:ext>
            </a:extLst>
          </p:cNvPr>
          <p:cNvSpPr>
            <a:spLocks noGrp="1"/>
          </p:cNvSpPr>
          <p:nvPr>
            <p:ph type="body" sz="quarter" idx="14"/>
          </p:nvPr>
        </p:nvSpPr>
        <p:spPr>
          <a:xfrm>
            <a:off x="4422210"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7">
            <a:extLst>
              <a:ext uri="{FF2B5EF4-FFF2-40B4-BE49-F238E27FC236}">
                <a16:creationId xmlns:a16="http://schemas.microsoft.com/office/drawing/2014/main" id="{11A4D46D-975D-2B6F-ABC5-F5B376D77CF3}"/>
              </a:ext>
            </a:extLst>
          </p:cNvPr>
          <p:cNvSpPr>
            <a:spLocks noGrp="1"/>
          </p:cNvSpPr>
          <p:nvPr>
            <p:ph type="body" sz="quarter" idx="15"/>
          </p:nvPr>
        </p:nvSpPr>
        <p:spPr>
          <a:xfrm>
            <a:off x="8001522"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7">
            <a:extLst>
              <a:ext uri="{FF2B5EF4-FFF2-40B4-BE49-F238E27FC236}">
                <a16:creationId xmlns:a16="http://schemas.microsoft.com/office/drawing/2014/main" id="{50555536-D1E2-077E-AE62-68E30BACE631}"/>
              </a:ext>
            </a:extLst>
          </p:cNvPr>
          <p:cNvSpPr>
            <a:spLocks noGrp="1"/>
          </p:cNvSpPr>
          <p:nvPr>
            <p:ph type="body" sz="quarter" idx="16"/>
          </p:nvPr>
        </p:nvSpPr>
        <p:spPr>
          <a:xfrm>
            <a:off x="838200"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7">
            <a:extLst>
              <a:ext uri="{FF2B5EF4-FFF2-40B4-BE49-F238E27FC236}">
                <a16:creationId xmlns:a16="http://schemas.microsoft.com/office/drawing/2014/main" id="{FBD9C1CC-8B89-82B4-54D7-D7CB9925DDAA}"/>
              </a:ext>
            </a:extLst>
          </p:cNvPr>
          <p:cNvSpPr>
            <a:spLocks noGrp="1"/>
          </p:cNvSpPr>
          <p:nvPr>
            <p:ph type="body" sz="quarter" idx="17"/>
          </p:nvPr>
        </p:nvSpPr>
        <p:spPr>
          <a:xfrm>
            <a:off x="4422209"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7">
            <a:extLst>
              <a:ext uri="{FF2B5EF4-FFF2-40B4-BE49-F238E27FC236}">
                <a16:creationId xmlns:a16="http://schemas.microsoft.com/office/drawing/2014/main" id="{D7DE3226-01A3-BF0E-0C14-DD8CEA8178D6}"/>
              </a:ext>
            </a:extLst>
          </p:cNvPr>
          <p:cNvSpPr>
            <a:spLocks noGrp="1"/>
          </p:cNvSpPr>
          <p:nvPr>
            <p:ph type="body" sz="quarter" idx="18"/>
          </p:nvPr>
        </p:nvSpPr>
        <p:spPr>
          <a:xfrm>
            <a:off x="8001521"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 name="Picture 31">
            <a:extLst>
              <a:ext uri="{FF2B5EF4-FFF2-40B4-BE49-F238E27FC236}">
                <a16:creationId xmlns:a16="http://schemas.microsoft.com/office/drawing/2014/main" id="{666E2210-BE12-8DCA-FAEF-857E414DBE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4" name="Text Placeholder 3">
            <a:extLst>
              <a:ext uri="{FF2B5EF4-FFF2-40B4-BE49-F238E27FC236}">
                <a16:creationId xmlns:a16="http://schemas.microsoft.com/office/drawing/2014/main" id="{AA951948-F196-6D06-3182-BFE736DCD338}"/>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6"/>
            <a:r>
              <a:rPr lang="en-US"/>
              <a:t>SUBTITLE</a:t>
            </a:r>
          </a:p>
        </p:txBody>
      </p:sp>
    </p:spTree>
    <p:extLst>
      <p:ext uri="{BB962C8B-B14F-4D97-AF65-F5344CB8AC3E}">
        <p14:creationId xmlns:p14="http://schemas.microsoft.com/office/powerpoint/2010/main" val="3622111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2919509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036933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793268"/>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sp>
        <p:nvSpPr>
          <p:cNvPr id="11" name="Flowchart: Delay 4">
            <a:extLst>
              <a:ext uri="{FF2B5EF4-FFF2-40B4-BE49-F238E27FC236}">
                <a16:creationId xmlns:a16="http://schemas.microsoft.com/office/drawing/2014/main" id="{FB7C7DCC-27EE-D987-CEF7-0F89C8D6E0F7}"/>
              </a:ext>
            </a:extLst>
          </p:cNvPr>
          <p:cNvSpPr/>
          <p:nvPr userDrawn="1"/>
        </p:nvSpPr>
        <p:spPr>
          <a:xfrm>
            <a:off x="-946138"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Oval 11">
            <a:extLst>
              <a:ext uri="{FF2B5EF4-FFF2-40B4-BE49-F238E27FC236}">
                <a16:creationId xmlns:a16="http://schemas.microsoft.com/office/drawing/2014/main" id="{7E4E65E7-EB1C-8829-686A-149BD60296DC}"/>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B0A9F2-A055-A21F-9AB3-BBE20F057C50}"/>
              </a:ext>
            </a:extLst>
          </p:cNvPr>
          <p:cNvSpPr/>
          <p:nvPr userDrawn="1"/>
        </p:nvSpPr>
        <p:spPr>
          <a:xfrm>
            <a:off x="831850" y="4789449"/>
            <a:ext cx="4366451" cy="6999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692B5B-1E26-2416-C583-8C5C20DF232C}"/>
              </a:ext>
            </a:extLst>
          </p:cNvPr>
          <p:cNvSpPr/>
          <p:nvPr userDrawn="1"/>
        </p:nvSpPr>
        <p:spPr>
          <a:xfrm>
            <a:off x="5198301" y="6122915"/>
            <a:ext cx="4366451" cy="6999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6FE0F-5B59-6953-6FD9-99CA2BC50D7C}"/>
              </a:ext>
            </a:extLst>
          </p:cNvPr>
          <p:cNvSpPr/>
          <p:nvPr userDrawn="1"/>
        </p:nvSpPr>
        <p:spPr>
          <a:xfrm>
            <a:off x="9364336" y="1341498"/>
            <a:ext cx="1782698" cy="731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701365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974895"/>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C1CA3586-93C9-3C57-130E-9F77E77E23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8" name="Flowchart: Delay 4">
            <a:extLst>
              <a:ext uri="{FF2B5EF4-FFF2-40B4-BE49-F238E27FC236}">
                <a16:creationId xmlns:a16="http://schemas.microsoft.com/office/drawing/2014/main" id="{804AB8C9-2D64-6B94-F2DF-B1EB231195A1}"/>
              </a:ext>
            </a:extLst>
          </p:cNvPr>
          <p:cNvSpPr/>
          <p:nvPr userDrawn="1"/>
        </p:nvSpPr>
        <p:spPr>
          <a:xfrm>
            <a:off x="-953227"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9" name="Oval 8">
            <a:extLst>
              <a:ext uri="{FF2B5EF4-FFF2-40B4-BE49-F238E27FC236}">
                <a16:creationId xmlns:a16="http://schemas.microsoft.com/office/drawing/2014/main" id="{41328B33-5C7A-6DA1-B88A-6A9FF14EAD38}"/>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868355"/>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96942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BA665-6EDC-9741-4BC6-85476943B1D9}"/>
              </a:ext>
            </a:extLst>
          </p:cNvPr>
          <p:cNvSpPr>
            <a:spLocks noGrp="1"/>
          </p:cNvSpPr>
          <p:nvPr>
            <p:ph type="title"/>
          </p:nvPr>
        </p:nvSpPr>
        <p:spPr>
          <a:xfrm>
            <a:off x="838200" y="681037"/>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851BCC0-D069-34D2-B7D3-823364E0F101}"/>
              </a:ext>
            </a:extLst>
          </p:cNvPr>
          <p:cNvSpPr>
            <a:spLocks noGrp="1"/>
          </p:cNvSpPr>
          <p:nvPr>
            <p:ph sz="half" idx="1"/>
          </p:nvPr>
        </p:nvSpPr>
        <p:spPr>
          <a:xfrm>
            <a:off x="838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Content Placeholder 3">
            <a:extLst>
              <a:ext uri="{FF2B5EF4-FFF2-40B4-BE49-F238E27FC236}">
                <a16:creationId xmlns:a16="http://schemas.microsoft.com/office/drawing/2014/main" id="{5B32E0F3-1558-05AD-9388-3AFD53D9F9A8}"/>
              </a:ext>
            </a:extLst>
          </p:cNvPr>
          <p:cNvSpPr>
            <a:spLocks noGrp="1"/>
          </p:cNvSpPr>
          <p:nvPr>
            <p:ph sz="half" idx="2"/>
          </p:nvPr>
        </p:nvSpPr>
        <p:spPr>
          <a:xfrm>
            <a:off x="6172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Date Placeholder 4">
            <a:extLst>
              <a:ext uri="{FF2B5EF4-FFF2-40B4-BE49-F238E27FC236}">
                <a16:creationId xmlns:a16="http://schemas.microsoft.com/office/drawing/2014/main" id="{D1328B80-6979-B101-E382-E583DEE909AD}"/>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6" name="Footer Placeholder 5">
            <a:extLst>
              <a:ext uri="{FF2B5EF4-FFF2-40B4-BE49-F238E27FC236}">
                <a16:creationId xmlns:a16="http://schemas.microsoft.com/office/drawing/2014/main" id="{E488FBF8-30A3-4480-F1C5-5C29FF300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862E8-60A0-E2B4-046B-5CE16E77F61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6B8ACBD3-E11B-684F-E8B7-5A6C72935E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3165699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36CDC-CF09-43B3-6C5A-77D6C75342EB}"/>
              </a:ext>
            </a:extLst>
          </p:cNvPr>
          <p:cNvSpPr>
            <a:spLocks noGrp="1"/>
          </p:cNvSpPr>
          <p:nvPr>
            <p:ph type="title"/>
          </p:nvPr>
        </p:nvSpPr>
        <p:spPr>
          <a:xfrm>
            <a:off x="839788" y="66169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B9213-72D6-C802-1E23-83588B3D725A}"/>
              </a:ext>
            </a:extLst>
          </p:cNvPr>
          <p:cNvSpPr>
            <a:spLocks noGrp="1"/>
          </p:cNvSpPr>
          <p:nvPr>
            <p:ph type="body" idx="1"/>
          </p:nvPr>
        </p:nvSpPr>
        <p:spPr>
          <a:xfrm>
            <a:off x="839788" y="197773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EB2774-FC41-97BE-147C-048E746394E4}"/>
              </a:ext>
            </a:extLst>
          </p:cNvPr>
          <p:cNvSpPr>
            <a:spLocks noGrp="1"/>
          </p:cNvSpPr>
          <p:nvPr>
            <p:ph sz="half" idx="2"/>
          </p:nvPr>
        </p:nvSpPr>
        <p:spPr>
          <a:xfrm>
            <a:off x="839788" y="2801643"/>
            <a:ext cx="5157787"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Text Placeholder 4">
            <a:extLst>
              <a:ext uri="{FF2B5EF4-FFF2-40B4-BE49-F238E27FC236}">
                <a16:creationId xmlns:a16="http://schemas.microsoft.com/office/drawing/2014/main" id="{9D405473-8A91-DBEF-79E1-C4849F26D7C4}"/>
              </a:ext>
            </a:extLst>
          </p:cNvPr>
          <p:cNvSpPr>
            <a:spLocks noGrp="1"/>
          </p:cNvSpPr>
          <p:nvPr>
            <p:ph type="body" sz="quarter" idx="3"/>
          </p:nvPr>
        </p:nvSpPr>
        <p:spPr>
          <a:xfrm>
            <a:off x="6172200" y="197773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344B87-B33C-4670-B3BA-0D948B8DBDF4}"/>
              </a:ext>
            </a:extLst>
          </p:cNvPr>
          <p:cNvSpPr>
            <a:spLocks noGrp="1"/>
          </p:cNvSpPr>
          <p:nvPr>
            <p:ph sz="quarter" idx="4"/>
          </p:nvPr>
        </p:nvSpPr>
        <p:spPr>
          <a:xfrm>
            <a:off x="6172200" y="2801643"/>
            <a:ext cx="5183188"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7" name="Date Placeholder 6">
            <a:extLst>
              <a:ext uri="{FF2B5EF4-FFF2-40B4-BE49-F238E27FC236}">
                <a16:creationId xmlns:a16="http://schemas.microsoft.com/office/drawing/2014/main" id="{5229DD3D-D62E-C727-453A-25FF106E9A65}"/>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8" name="Footer Placeholder 7">
            <a:extLst>
              <a:ext uri="{FF2B5EF4-FFF2-40B4-BE49-F238E27FC236}">
                <a16:creationId xmlns:a16="http://schemas.microsoft.com/office/drawing/2014/main" id="{3C221549-E929-157D-3F31-40A31D64B6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E21B45-A83A-5D9E-BF10-0CAAFA7DA2B2}"/>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10" name="Picture 9">
            <a:extLst>
              <a:ext uri="{FF2B5EF4-FFF2-40B4-BE49-F238E27FC236}">
                <a16:creationId xmlns:a16="http://schemas.microsoft.com/office/drawing/2014/main" id="{1B9F7CCB-B8F0-2A62-0CCF-8217F2F68B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6958528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1BD2-BCA6-35F3-2D32-703A45480E49}"/>
              </a:ext>
            </a:extLst>
          </p:cNvPr>
          <p:cNvSpPr>
            <a:spLocks noGrp="1"/>
          </p:cNvSpPr>
          <p:nvPr>
            <p:ph type="title"/>
          </p:nvPr>
        </p:nvSpPr>
        <p:spPr>
          <a:xfrm>
            <a:off x="838200" y="664956"/>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5AD1329-4B36-4670-8063-6F5F3F0C9265}"/>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4" name="Footer Placeholder 3">
            <a:extLst>
              <a:ext uri="{FF2B5EF4-FFF2-40B4-BE49-F238E27FC236}">
                <a16:creationId xmlns:a16="http://schemas.microsoft.com/office/drawing/2014/main" id="{846BC13F-9167-DB25-02FA-04C3E3887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94E03-400E-4BB4-9AB0-44434854EB5F}"/>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6" name="Picture 5">
            <a:extLst>
              <a:ext uri="{FF2B5EF4-FFF2-40B4-BE49-F238E27FC236}">
                <a16:creationId xmlns:a16="http://schemas.microsoft.com/office/drawing/2014/main" id="{BCE89556-3A6B-4EDA-92E4-5E30DA119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21599401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D417D4-1535-8C6A-13BA-4191722800A9}"/>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3" name="Footer Placeholder 2">
            <a:extLst>
              <a:ext uri="{FF2B5EF4-FFF2-40B4-BE49-F238E27FC236}">
                <a16:creationId xmlns:a16="http://schemas.microsoft.com/office/drawing/2014/main" id="{7E66D3FB-5CB6-1066-155C-91C4B9BFC6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17962A-55B6-92E3-A126-A506A4F1BA43}"/>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1443603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2379D-914B-9D4F-5A75-9FE052C85A5F}"/>
              </a:ext>
            </a:extLst>
          </p:cNvPr>
          <p:cNvSpPr>
            <a:spLocks noGrp="1"/>
          </p:cNvSpPr>
          <p:nvPr>
            <p:ph type="title"/>
          </p:nvPr>
        </p:nvSpPr>
        <p:spPr>
          <a:xfrm>
            <a:off x="839788" y="726756"/>
            <a:ext cx="3932237" cy="133064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8CA6D9-56BE-7D9D-69AE-D52EC7140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18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Text Placeholder 3">
            <a:extLst>
              <a:ext uri="{FF2B5EF4-FFF2-40B4-BE49-F238E27FC236}">
                <a16:creationId xmlns:a16="http://schemas.microsoft.com/office/drawing/2014/main" id="{96C1A509-5E6F-C22D-7BDD-C09C2E2AA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CD0DFF-C4BE-387C-48AF-D325F98A9715}"/>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6" name="Footer Placeholder 5">
            <a:extLst>
              <a:ext uri="{FF2B5EF4-FFF2-40B4-BE49-F238E27FC236}">
                <a16:creationId xmlns:a16="http://schemas.microsoft.com/office/drawing/2014/main" id="{CD14962E-20BD-66FD-695E-97C2503E0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7DBAC-8C0E-0DAC-E959-322CC1CA1E4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4A5546E-690C-CD90-7801-04133525CB1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233881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BAF4-5E14-A624-B0AF-7B58EC810D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5EC3D0-4239-EF86-14AA-DD77A06C5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2D9AA8-BEE0-903A-FD0E-9BF533A92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1DA1A-6C05-65CD-5E66-F7BB79076496}"/>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6" name="Footer Placeholder 5">
            <a:extLst>
              <a:ext uri="{FF2B5EF4-FFF2-40B4-BE49-F238E27FC236}">
                <a16:creationId xmlns:a16="http://schemas.microsoft.com/office/drawing/2014/main" id="{336069F4-1D3E-3BA3-F8A0-9E6B015D6E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A533D-D29A-3FC6-2E91-0C7955DE7DD9}"/>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941AFBC-C2E8-E642-044C-DB39444DF3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0464358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5EFB-F627-33B9-BC17-6D49434D5F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D46E53-C6A5-B40D-0FF3-4DC86DBED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FE4F6165-F472-E842-8614-16EDEDCB1866}"/>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FE505C30-D6AB-1D94-3BBC-A8B0704B1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93AB4-81B8-CF98-F88D-94BA53E2C392}"/>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94876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1518F-E763-0863-9FD0-BE2C2B7C4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2EF86F-2254-EF7D-4537-1ADFE5461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2FAA6CC5-B594-2ADB-C8F6-F893A001ADF4}"/>
              </a:ext>
            </a:extLst>
          </p:cNvPr>
          <p:cNvSpPr>
            <a:spLocks noGrp="1"/>
          </p:cNvSpPr>
          <p:nvPr>
            <p:ph type="dt" sz="half" idx="10"/>
          </p:nvPr>
        </p:nvSpPr>
        <p:spPr/>
        <p:txBody>
          <a:body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4EACEF5F-FCBB-C602-7B48-87799044B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2FCB9-7B96-102E-209F-B5987FA407D1}"/>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703230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9/21/2025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
        <p:nvSpPr>
          <p:cNvPr id="11" name="Rectangle 10">
            <a:extLst>
              <a:ext uri="{FF2B5EF4-FFF2-40B4-BE49-F238E27FC236}">
                <a16:creationId xmlns:a16="http://schemas.microsoft.com/office/drawing/2014/main" id="{18F8A622-86AF-86AC-1C72-EF15E84F1C27}"/>
              </a:ext>
            </a:extLst>
          </p:cNvPr>
          <p:cNvSpPr/>
          <p:nvPr userDrawn="1"/>
        </p:nvSpPr>
        <p:spPr>
          <a:xfrm>
            <a:off x="838200" y="1334293"/>
            <a:ext cx="10515600" cy="95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1F07B5B3-654B-F09F-150B-15F0F921F2AA}"/>
              </a:ext>
            </a:extLst>
          </p:cNvPr>
          <p:cNvSpPr>
            <a:spLocks noGrp="1"/>
          </p:cNvSpPr>
          <p:nvPr>
            <p:ph type="title"/>
          </p:nvPr>
        </p:nvSpPr>
        <p:spPr>
          <a:xfrm>
            <a:off x="838200" y="215071"/>
            <a:ext cx="10515600" cy="1119222"/>
          </a:xfrm>
        </p:spPr>
        <p:txBody>
          <a:bodyPr anchor="b"/>
          <a:lstStyle>
            <a:lvl1pPr>
              <a:defRPr b="1"/>
            </a:lvl1pPr>
          </a:lstStyle>
          <a:p>
            <a:r>
              <a:rPr lang="en-US"/>
              <a:t>Click to edit Master title style</a:t>
            </a:r>
          </a:p>
        </p:txBody>
      </p:sp>
    </p:spTree>
    <p:extLst>
      <p:ext uri="{BB962C8B-B14F-4D97-AF65-F5344CB8AC3E}">
        <p14:creationId xmlns:p14="http://schemas.microsoft.com/office/powerpoint/2010/main" val="41206952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3083" y="314325"/>
            <a:ext cx="8677836" cy="1143000"/>
          </a:xfrm>
        </p:spPr>
        <p:txBody>
          <a:bodyPr/>
          <a:lstStyle>
            <a:lvl1pPr>
              <a:defRPr sz="5000">
                <a:latin typeface="Holland Title" pitchFamily="50" charset="0"/>
              </a:defRPr>
            </a:lvl1pPr>
          </a:lstStyle>
          <a:p>
            <a:r>
              <a:rPr lang="en-US"/>
              <a:t>Click to edit Master title style</a:t>
            </a:r>
            <a:endParaRPr/>
          </a:p>
        </p:txBody>
      </p:sp>
      <p:sp>
        <p:nvSpPr>
          <p:cNvPr id="3" name="Content Placeholder 2"/>
          <p:cNvSpPr>
            <a:spLocks noGrp="1"/>
          </p:cNvSpPr>
          <p:nvPr>
            <p:ph idx="1"/>
          </p:nvPr>
        </p:nvSpPr>
        <p:spPr>
          <a:xfrm>
            <a:off x="233083" y="1609726"/>
            <a:ext cx="8677836" cy="37932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33084" y="5740514"/>
            <a:ext cx="8009467" cy="365125"/>
          </a:xfrm>
        </p:spPr>
        <p:txBody>
          <a:bodyPr/>
          <a:lstStyle/>
          <a:p>
            <a:endParaRPr lang="en-US"/>
          </a:p>
        </p:txBody>
      </p:sp>
      <p:sp>
        <p:nvSpPr>
          <p:cNvPr id="6" name="Picture Placeholder 8">
            <a:extLst>
              <a:ext uri="{FF2B5EF4-FFF2-40B4-BE49-F238E27FC236}">
                <a16:creationId xmlns:a16="http://schemas.microsoft.com/office/drawing/2014/main" id="{1156E693-B72E-082F-A437-5508AFC5CD38}"/>
              </a:ext>
            </a:extLst>
          </p:cNvPr>
          <p:cNvSpPr>
            <a:spLocks noGrp="1"/>
          </p:cNvSpPr>
          <p:nvPr>
            <p:ph type="pic" sz="quarter" idx="13"/>
          </p:nvPr>
        </p:nvSpPr>
        <p:spPr>
          <a:xfrm>
            <a:off x="8910920" y="2"/>
            <a:ext cx="3281081" cy="6105638"/>
          </a:xfrm>
        </p:spPr>
        <p:txBody>
          <a:bodyPr/>
          <a:lstStyle>
            <a:lvl1pPr>
              <a:buNone/>
              <a:defRPr/>
            </a:lvl1pPr>
          </a:lstStyle>
          <a:p>
            <a:r>
              <a:rPr lang="en-US"/>
              <a:t>Click icon to add picture</a:t>
            </a:r>
            <a:endParaRPr/>
          </a:p>
        </p:txBody>
      </p:sp>
    </p:spTree>
    <p:extLst>
      <p:ext uri="{BB962C8B-B14F-4D97-AF65-F5344CB8AC3E}">
        <p14:creationId xmlns:p14="http://schemas.microsoft.com/office/powerpoint/2010/main" val="3992822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33344A-150C-7341-B729-44905977B5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00721A-7FE4-7549-9D19-D0875ED3CE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5571EA-9739-7C4E-9A88-A2E9A8BF33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38437-85A1-064D-AE41-924B4102E66B}" type="datetime1">
              <a:rPr lang="en-US" smtClean="0"/>
              <a:t>9/21/2025</a:t>
            </a:fld>
            <a:endParaRPr lang="en-US"/>
          </a:p>
        </p:txBody>
      </p:sp>
      <p:sp>
        <p:nvSpPr>
          <p:cNvPr id="5" name="Footer Placeholder 4">
            <a:extLst>
              <a:ext uri="{FF2B5EF4-FFF2-40B4-BE49-F238E27FC236}">
                <a16:creationId xmlns:a16="http://schemas.microsoft.com/office/drawing/2014/main" id="{E49701B7-D6E9-9045-AC2C-18811D8EC9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8E6655-9EF5-804E-A1C9-CDF3DC019B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409A8A-C5C0-2148-B08C-6900AA068FE2}" type="slidenum">
              <a:rPr lang="en-US" smtClean="0"/>
              <a:t>‹#›</a:t>
            </a:fld>
            <a:endParaRPr lang="en-US"/>
          </a:p>
        </p:txBody>
      </p:sp>
    </p:spTree>
    <p:extLst>
      <p:ext uri="{BB962C8B-B14F-4D97-AF65-F5344CB8AC3E}">
        <p14:creationId xmlns:p14="http://schemas.microsoft.com/office/powerpoint/2010/main" val="1566501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 id="2147483687" r:id="rId13"/>
    <p:sldLayoutId id="2147483688" r:id="rId14"/>
    <p:sldLayoutId id="2147483689" r:id="rId15"/>
    <p:sldLayoutId id="2147483732" r:id="rId1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7D2FC-FA5C-D0AE-0BDC-36D2B27B2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7430EB-81A6-9CEC-A48B-3B2AD983D30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AB0FF7BB-647E-E69B-8EE6-85EB28200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98414-C579-4638-970E-C37B04B7C542}" type="datetimeFigureOut">
              <a:rPr lang="en-US" smtClean="0"/>
              <a:t>9/21/2025</a:t>
            </a:fld>
            <a:endParaRPr lang="en-US"/>
          </a:p>
        </p:txBody>
      </p:sp>
      <p:sp>
        <p:nvSpPr>
          <p:cNvPr id="5" name="Footer Placeholder 4">
            <a:extLst>
              <a:ext uri="{FF2B5EF4-FFF2-40B4-BE49-F238E27FC236}">
                <a16:creationId xmlns:a16="http://schemas.microsoft.com/office/drawing/2014/main" id="{D7BCA539-6B58-212E-917D-BC750B279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4AD559-9CFC-5F1D-5E3F-26059EFA6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C6E787-271E-499A-8B82-65AC30ED6525}" type="slidenum">
              <a:rPr lang="en-US" smtClean="0"/>
              <a:t>‹#›</a:t>
            </a:fld>
            <a:endParaRPr lang="en-US"/>
          </a:p>
        </p:txBody>
      </p:sp>
    </p:spTree>
    <p:extLst>
      <p:ext uri="{BB962C8B-B14F-4D97-AF65-F5344CB8AC3E}">
        <p14:creationId xmlns:p14="http://schemas.microsoft.com/office/powerpoint/2010/main" val="152663673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3200" kern="1200">
          <a:solidFill>
            <a:schemeClr val="tx2"/>
          </a:solidFill>
          <a:latin typeface="+mn-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3pPr>
      <a:lvl4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tx2"/>
          </a:solidFill>
          <a:latin typeface="+mn-lt"/>
          <a:ea typeface="+mn-ea"/>
          <a:cs typeface="+mn-cs"/>
        </a:defRPr>
      </a:lvl4pPr>
      <a:lvl5pPr marL="4572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spc="0" baseline="0">
          <a:solidFill>
            <a:schemeClr val="tx2"/>
          </a:solidFill>
          <a:latin typeface="+mn-lt"/>
          <a:ea typeface="+mn-ea"/>
          <a:cs typeface="+mn-cs"/>
        </a:defRPr>
      </a:lvl6pPr>
      <a:lvl7pPr marL="0" indent="0" algn="l" defTabSz="914400" rtl="0" eaLnBrk="1" latinLnBrk="0" hangingPunct="1">
        <a:lnSpc>
          <a:spcPct val="90000"/>
        </a:lnSpc>
        <a:spcBef>
          <a:spcPts val="1200"/>
        </a:spcBef>
        <a:buFont typeface="Arial" panose="020B0604020202020204" pitchFamily="34" charset="0"/>
        <a:buNone/>
        <a:defRPr sz="2400" kern="1200" spc="200" baseline="0">
          <a:solidFill>
            <a:schemeClr val="accent4"/>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explorer.localenergycodes.com/" TargetMode="External"/><Relationship Id="rId2" Type="http://schemas.openxmlformats.org/officeDocument/2006/relationships/hyperlink" Target="https://localenergycodes.com/content/resources" TargetMode="Externa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F1E3B-9EDF-7186-CB9B-EBFAE57336DF}"/>
              </a:ext>
            </a:extLst>
          </p:cNvPr>
          <p:cNvSpPr>
            <a:spLocks noGrp="1"/>
          </p:cNvSpPr>
          <p:nvPr>
            <p:ph type="ctrTitle"/>
          </p:nvPr>
        </p:nvSpPr>
        <p:spPr>
          <a:xfrm>
            <a:off x="621953" y="487572"/>
            <a:ext cx="4951074" cy="3888665"/>
          </a:xfrm>
        </p:spPr>
        <p:txBody>
          <a:bodyPr anchor="ctr">
            <a:normAutofit fontScale="90000"/>
          </a:bodyPr>
          <a:lstStyle/>
          <a:p>
            <a:pPr>
              <a:lnSpc>
                <a:spcPct val="100000"/>
              </a:lnSpc>
            </a:pPr>
            <a:r>
              <a:rPr lang="en-US" sz="4000" dirty="0">
                <a:latin typeface="Arial"/>
                <a:cs typeface="Arial"/>
              </a:rPr>
              <a:t>Reach Code for Existing Nonresidential Buildings:</a:t>
            </a:r>
            <a:br>
              <a:rPr lang="en-US" sz="4400" dirty="0">
                <a:latin typeface="Arial" panose="020B0604020202020204" pitchFamily="34" charset="0"/>
                <a:cs typeface="Arial" panose="020B0604020202020204" pitchFamily="34" charset="0"/>
              </a:rPr>
            </a:br>
            <a:br>
              <a:rPr lang="en-US" sz="3600" b="0" i="0" dirty="0">
                <a:effectLst/>
                <a:latin typeface="Arial" panose="020B0604020202020204" pitchFamily="34" charset="0"/>
                <a:cs typeface="Arial" panose="020B0604020202020204" pitchFamily="34" charset="0"/>
              </a:rPr>
            </a:br>
            <a:r>
              <a:rPr lang="en-US" sz="4000" dirty="0">
                <a:solidFill>
                  <a:srgbClr val="000000"/>
                </a:solidFill>
                <a:latin typeface="Arial"/>
                <a:cs typeface="Arial"/>
              </a:rPr>
              <a:t>Single Zone Rooftop HVAC </a:t>
            </a:r>
            <a:r>
              <a:rPr lang="en-US" sz="4000" b="0" i="0" dirty="0">
                <a:solidFill>
                  <a:srgbClr val="000000"/>
                </a:solidFill>
                <a:effectLst/>
                <a:latin typeface="Arial"/>
                <a:cs typeface="Arial"/>
              </a:rPr>
              <a:t>Replacements</a:t>
            </a:r>
            <a:r>
              <a:rPr lang="en-US" sz="4000" dirty="0">
                <a:solidFill>
                  <a:srgbClr val="000000"/>
                </a:solidFill>
                <a:latin typeface="Arial"/>
                <a:cs typeface="Arial"/>
              </a:rPr>
              <a:t> and Installations</a:t>
            </a:r>
            <a:endParaRPr lang="en-US" sz="2200" b="0" i="0" dirty="0">
              <a:solidFill>
                <a:srgbClr val="0F4761"/>
              </a:solidFill>
              <a:effectLst/>
              <a:latin typeface="Calibri"/>
              <a:ea typeface="Calibri"/>
              <a:cs typeface="Calibri"/>
            </a:endParaRPr>
          </a:p>
        </p:txBody>
      </p:sp>
      <p:sp>
        <p:nvSpPr>
          <p:cNvPr id="3" name="Subtitle 2">
            <a:extLst>
              <a:ext uri="{FF2B5EF4-FFF2-40B4-BE49-F238E27FC236}">
                <a16:creationId xmlns:a16="http://schemas.microsoft.com/office/drawing/2014/main" id="{9E84EEF5-416C-C640-6223-4D5B0D3FD3B9}"/>
              </a:ext>
            </a:extLst>
          </p:cNvPr>
          <p:cNvSpPr>
            <a:spLocks noGrp="1"/>
          </p:cNvSpPr>
          <p:nvPr>
            <p:ph type="subTitle" idx="1"/>
          </p:nvPr>
        </p:nvSpPr>
        <p:spPr>
          <a:xfrm>
            <a:off x="621953" y="4714666"/>
            <a:ext cx="6384326" cy="1655762"/>
          </a:xfrm>
        </p:spPr>
        <p:txBody>
          <a:bodyPr/>
          <a:lstStyle/>
          <a:p>
            <a:pPr marL="0" lvl="2" algn="l"/>
            <a:r>
              <a:rPr lang="en-US" i="1" dirty="0">
                <a:solidFill>
                  <a:srgbClr val="0070C0"/>
                </a:solidFill>
              </a:rPr>
              <a:t>[Jurisdiction and Date]</a:t>
            </a:r>
          </a:p>
        </p:txBody>
      </p:sp>
      <p:pic>
        <p:nvPicPr>
          <p:cNvPr id="6" name="Picture 5">
            <a:extLst>
              <a:ext uri="{FF2B5EF4-FFF2-40B4-BE49-F238E27FC236}">
                <a16:creationId xmlns:a16="http://schemas.microsoft.com/office/drawing/2014/main" id="{9E4E362D-0312-3055-6AB8-976E103CD32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5927835" y="0"/>
            <a:ext cx="6264166" cy="4176110"/>
          </a:xfrm>
          <a:prstGeom prst="rect">
            <a:avLst/>
          </a:prstGeom>
        </p:spPr>
      </p:pic>
    </p:spTree>
    <p:extLst>
      <p:ext uri="{BB962C8B-B14F-4D97-AF65-F5344CB8AC3E}">
        <p14:creationId xmlns:p14="http://schemas.microsoft.com/office/powerpoint/2010/main" val="5246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4C6A-4404-0CD9-EB90-79DAF3FFD643}"/>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Agenda</a:t>
            </a:r>
          </a:p>
        </p:txBody>
      </p:sp>
      <p:graphicFrame>
        <p:nvGraphicFramePr>
          <p:cNvPr id="7" name="Content Placeholder 6">
            <a:extLst>
              <a:ext uri="{FF2B5EF4-FFF2-40B4-BE49-F238E27FC236}">
                <a16:creationId xmlns:a16="http://schemas.microsoft.com/office/drawing/2014/main" id="{065DEA39-3427-D4CF-5357-F4A9D0E376B3}"/>
              </a:ext>
            </a:extLst>
          </p:cNvPr>
          <p:cNvGraphicFramePr>
            <a:graphicFrameLocks noGrp="1"/>
          </p:cNvGraphicFramePr>
          <p:nvPr>
            <p:ph idx="1"/>
            <p:extLst>
              <p:ext uri="{D42A27DB-BD31-4B8C-83A1-F6EECF244321}">
                <p14:modId xmlns:p14="http://schemas.microsoft.com/office/powerpoint/2010/main" val="2803667985"/>
              </p:ext>
            </p:extLst>
          </p:nvPr>
        </p:nvGraphicFramePr>
        <p:xfrm>
          <a:off x="838200" y="2006600"/>
          <a:ext cx="6156158" cy="3631069"/>
        </p:xfrm>
        <a:graphic>
          <a:graphicData uri="http://schemas.openxmlformats.org/drawingml/2006/table">
            <a:tbl>
              <a:tblPr firstRow="1" bandRow="1">
                <a:tableStyleId>{2D5ABB26-0587-4C30-8999-92F81FD0307C}</a:tableStyleId>
              </a:tblPr>
              <a:tblGrid>
                <a:gridCol w="6156158">
                  <a:extLst>
                    <a:ext uri="{9D8B030D-6E8A-4147-A177-3AD203B41FA5}">
                      <a16:colId xmlns:a16="http://schemas.microsoft.com/office/drawing/2014/main" val="4037164179"/>
                    </a:ext>
                  </a:extLst>
                </a:gridCol>
              </a:tblGrid>
              <a:tr h="536408">
                <a:tc>
                  <a:txBody>
                    <a:bodyPr/>
                    <a:lstStyle/>
                    <a:p>
                      <a:r>
                        <a:rPr lang="en-US" sz="2700"/>
                        <a:t>Objectives and Scope</a:t>
                      </a:r>
                    </a:p>
                  </a:txBody>
                  <a:tcPr marL="88419" marR="88419" marT="44209" marB="44209">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135613436"/>
                  </a:ext>
                </a:extLst>
              </a:tr>
              <a:tr h="536408">
                <a:tc>
                  <a:txBody>
                    <a:bodyPr/>
                    <a:lstStyle/>
                    <a:p>
                      <a:r>
                        <a:rPr lang="en-US" sz="2700"/>
                        <a:t>Background &amp; Policy Context</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888104066"/>
                  </a:ext>
                </a:extLst>
              </a:tr>
              <a:tr h="949029">
                <a:tc>
                  <a:txBody>
                    <a:bodyPr/>
                    <a:lstStyle/>
                    <a:p>
                      <a:r>
                        <a:rPr lang="en-US" sz="2700"/>
                        <a:t>Proposed Policy Requirements &amp; Exceptions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18006830"/>
                  </a:ext>
                </a:extLst>
              </a:tr>
              <a:tr h="536408">
                <a:tc>
                  <a:txBody>
                    <a:bodyPr/>
                    <a:lstStyle/>
                    <a:p>
                      <a:r>
                        <a:rPr lang="en-US" sz="2700"/>
                        <a:t>Development Process and Next Steps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454510524"/>
                  </a:ext>
                </a:extLst>
              </a:tr>
              <a:tr h="536408">
                <a:tc>
                  <a:txBody>
                    <a:bodyPr/>
                    <a:lstStyle/>
                    <a:p>
                      <a:r>
                        <a:rPr lang="en-US" sz="2700"/>
                        <a:t>Ways to Provide Feedback</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359428002"/>
                  </a:ext>
                </a:extLst>
              </a:tr>
              <a:tr h="536408">
                <a:tc>
                  <a:txBody>
                    <a:bodyPr/>
                    <a:lstStyle/>
                    <a:p>
                      <a:r>
                        <a:rPr lang="en-US" sz="2700"/>
                        <a:t>Q&amp;A Discussion</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35754599"/>
                  </a:ext>
                </a:extLst>
              </a:tr>
            </a:tbl>
          </a:graphicData>
        </a:graphic>
      </p:graphicFrame>
      <p:pic>
        <p:nvPicPr>
          <p:cNvPr id="4" name="Picture 3" descr="Pastel checklist and pencil">
            <a:extLst>
              <a:ext uri="{FF2B5EF4-FFF2-40B4-BE49-F238E27FC236}">
                <a16:creationId xmlns:a16="http://schemas.microsoft.com/office/drawing/2014/main" id="{A6A26E1A-DEB9-0590-E3D9-FE38A9361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752" y="2006600"/>
            <a:ext cx="4270248" cy="3490925"/>
          </a:xfrm>
          <a:prstGeom prst="rect">
            <a:avLst/>
          </a:prstGeom>
          <a:noFill/>
        </p:spPr>
      </p:pic>
    </p:spTree>
    <p:extLst>
      <p:ext uri="{BB962C8B-B14F-4D97-AF65-F5344CB8AC3E}">
        <p14:creationId xmlns:p14="http://schemas.microsoft.com/office/powerpoint/2010/main" val="240563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38C0-686B-BD00-38CD-0CD0954FDC26}"/>
              </a:ext>
            </a:extLst>
          </p:cNvPr>
          <p:cNvSpPr>
            <a:spLocks noGrp="1"/>
          </p:cNvSpPr>
          <p:nvPr>
            <p:ph type="title"/>
          </p:nvPr>
        </p:nvSpPr>
        <p:spPr/>
        <p:txBody>
          <a:bodyPr/>
          <a:lstStyle/>
          <a:p>
            <a:r>
              <a:rPr lang="en-US" dirty="0">
                <a:solidFill>
                  <a:schemeClr val="tx2"/>
                </a:solidFill>
              </a:rPr>
              <a:t>Objectives and Scope</a:t>
            </a:r>
          </a:p>
        </p:txBody>
      </p:sp>
    </p:spTree>
    <p:extLst>
      <p:ext uri="{BB962C8B-B14F-4D97-AF65-F5344CB8AC3E}">
        <p14:creationId xmlns:p14="http://schemas.microsoft.com/office/powerpoint/2010/main" val="2399880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754DE4-1B54-88AC-DA03-EB8220792B2C}"/>
              </a:ext>
            </a:extLst>
          </p:cNvPr>
          <p:cNvSpPr>
            <a:spLocks noGrp="1"/>
          </p:cNvSpPr>
          <p:nvPr>
            <p:ph type="title"/>
          </p:nvPr>
        </p:nvSpPr>
        <p:spPr/>
        <p:txBody>
          <a:bodyPr/>
          <a:lstStyle/>
          <a:p>
            <a:r>
              <a:rPr lang="en-US" dirty="0"/>
              <a:t>Ordinance Objectives</a:t>
            </a:r>
          </a:p>
        </p:txBody>
      </p:sp>
      <p:sp>
        <p:nvSpPr>
          <p:cNvPr id="6" name="Text Placeholder 5">
            <a:extLst>
              <a:ext uri="{FF2B5EF4-FFF2-40B4-BE49-F238E27FC236}">
                <a16:creationId xmlns:a16="http://schemas.microsoft.com/office/drawing/2014/main" id="{871FBEBA-1555-DEDB-6D1C-8D09659E705D}"/>
              </a:ext>
            </a:extLst>
          </p:cNvPr>
          <p:cNvSpPr>
            <a:spLocks noGrp="1"/>
          </p:cNvSpPr>
          <p:nvPr>
            <p:ph type="body" sz="half" idx="4294967295"/>
          </p:nvPr>
        </p:nvSpPr>
        <p:spPr>
          <a:xfrm>
            <a:off x="545911" y="1804987"/>
            <a:ext cx="7042244" cy="4582165"/>
          </a:xfrm>
        </p:spPr>
        <p:txBody>
          <a:bodyPr vert="horz" lIns="91440" tIns="45720" rIns="91440" bIns="45720" rtlCol="0" anchor="t">
            <a:normAutofit/>
          </a:bodyPr>
          <a:lstStyle/>
          <a:p>
            <a:pPr marL="342900" indent="-342900">
              <a:buFont typeface="Arial" panose="020B0604020202020204" pitchFamily="34" charset="0"/>
              <a:buChar char="•"/>
            </a:pPr>
            <a:r>
              <a:rPr lang="en-US" sz="2400" dirty="0"/>
              <a:t>Require energy upgrades when replacing or adding a single zone rooftop HVAC unit</a:t>
            </a:r>
          </a:p>
          <a:p>
            <a:pPr marL="800100" lvl="1" indent="-342900">
              <a:buFont typeface="Arial" panose="020B0604020202020204" pitchFamily="34" charset="0"/>
              <a:buChar char="•"/>
            </a:pPr>
            <a:r>
              <a:rPr lang="en-US" sz="2200" dirty="0"/>
              <a:t>Upgrade to an electric heat pump space conditioner and comply with State Code</a:t>
            </a:r>
          </a:p>
          <a:p>
            <a:pPr marL="800100" lvl="1" indent="-342900">
              <a:buFont typeface="Arial" panose="020B0604020202020204" pitchFamily="34" charset="0"/>
              <a:buChar char="•"/>
            </a:pPr>
            <a:r>
              <a:rPr lang="en-US" sz="2200" dirty="0"/>
              <a:t>Install air-cooled air conditioner and make additional energy improvements</a:t>
            </a:r>
          </a:p>
          <a:p>
            <a:pPr marL="342900" indent="-342900">
              <a:spcBef>
                <a:spcPts val="1800"/>
              </a:spcBef>
              <a:buFont typeface="Arial" panose="020B0604020202020204" pitchFamily="34" charset="0"/>
              <a:buChar char="•"/>
            </a:pPr>
            <a:r>
              <a:rPr lang="en-US" sz="2400" dirty="0"/>
              <a:t>Meet Federal and State requirements</a:t>
            </a:r>
          </a:p>
          <a:p>
            <a:pPr marL="800100" lvl="1" indent="-342900">
              <a:buFont typeface="Arial" panose="020B0604020202020204" pitchFamily="34" charset="0"/>
              <a:buChar char="•"/>
            </a:pPr>
            <a:r>
              <a:rPr lang="en-US" sz="2200" dirty="0"/>
              <a:t>Electric heat pump is not required, but encouraged</a:t>
            </a:r>
          </a:p>
          <a:p>
            <a:pPr marL="342900" indent="-342900">
              <a:buFont typeface="Arial" panose="020B0604020202020204" pitchFamily="34" charset="0"/>
              <a:buChar char="•"/>
            </a:pPr>
            <a:endParaRPr lang="en-US" sz="2400" dirty="0"/>
          </a:p>
        </p:txBody>
      </p:sp>
      <p:pic>
        <p:nvPicPr>
          <p:cNvPr id="12" name="Content Placeholder 11" descr="Top view of basketball court lines">
            <a:extLst>
              <a:ext uri="{FF2B5EF4-FFF2-40B4-BE49-F238E27FC236}">
                <a16:creationId xmlns:a16="http://schemas.microsoft.com/office/drawing/2014/main" id="{7B35F2A0-A531-A530-191A-462513F944DA}"/>
              </a:ext>
            </a:extLst>
          </p:cNvPr>
          <p:cNvPicPr>
            <a:picLocks noGrp="1" noChangeAspect="1"/>
          </p:cNvPicPr>
          <p:nvPr>
            <p:ph idx="4294967295"/>
          </p:nvPr>
        </p:nvPicPr>
        <p:blipFill>
          <a:blip r:embed="rId3"/>
          <a:stretch>
            <a:fillRect/>
          </a:stretch>
        </p:blipFill>
        <p:spPr>
          <a:xfrm>
            <a:off x="7705725" y="3867150"/>
            <a:ext cx="4486275" cy="2990850"/>
          </a:xfrm>
        </p:spPr>
      </p:pic>
      <p:pic>
        <p:nvPicPr>
          <p:cNvPr id="14" name="Picture 13" descr="A large iceberg">
            <a:extLst>
              <a:ext uri="{FF2B5EF4-FFF2-40B4-BE49-F238E27FC236}">
                <a16:creationId xmlns:a16="http://schemas.microsoft.com/office/drawing/2014/main" id="{520F3AA2-04FA-8226-71FC-37FD5B2DD7D8}"/>
              </a:ext>
            </a:extLst>
          </p:cNvPr>
          <p:cNvPicPr>
            <a:picLocks noChangeAspect="1"/>
          </p:cNvPicPr>
          <p:nvPr/>
        </p:nvPicPr>
        <p:blipFill>
          <a:blip r:embed="rId4"/>
          <a:stretch>
            <a:fillRect/>
          </a:stretch>
        </p:blipFill>
        <p:spPr>
          <a:xfrm>
            <a:off x="7715219" y="877330"/>
            <a:ext cx="4466963" cy="2990335"/>
          </a:xfrm>
          <a:prstGeom prst="rect">
            <a:avLst/>
          </a:prstGeom>
        </p:spPr>
      </p:pic>
    </p:spTree>
    <p:extLst>
      <p:ext uri="{BB962C8B-B14F-4D97-AF65-F5344CB8AC3E}">
        <p14:creationId xmlns:p14="http://schemas.microsoft.com/office/powerpoint/2010/main" val="2710653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2F6E6-EE0D-DA80-A389-5E0C7D03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E67F0-F07E-16E3-05EA-2BF5339A2B91}"/>
              </a:ext>
            </a:extLst>
          </p:cNvPr>
          <p:cNvSpPr>
            <a:spLocks noGrp="1"/>
          </p:cNvSpPr>
          <p:nvPr>
            <p:ph type="title"/>
          </p:nvPr>
        </p:nvSpPr>
        <p:spPr/>
        <p:txBody>
          <a:bodyPr/>
          <a:lstStyle/>
          <a:p>
            <a:r>
              <a:rPr lang="en-US" dirty="0"/>
              <a:t>Background and Context</a:t>
            </a:r>
          </a:p>
        </p:txBody>
      </p:sp>
    </p:spTree>
    <p:extLst>
      <p:ext uri="{BB962C8B-B14F-4D97-AF65-F5344CB8AC3E}">
        <p14:creationId xmlns:p14="http://schemas.microsoft.com/office/powerpoint/2010/main" val="1097702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466EDF-9530-CEDB-0587-DC689A9989E1}"/>
              </a:ext>
            </a:extLst>
          </p:cNvPr>
          <p:cNvSpPr>
            <a:spLocks noGrp="1"/>
          </p:cNvSpPr>
          <p:nvPr>
            <p:ph idx="1"/>
          </p:nvPr>
        </p:nvSpPr>
        <p:spPr>
          <a:xfrm>
            <a:off x="838199" y="1825624"/>
            <a:ext cx="10515600" cy="4351338"/>
          </a:xfrm>
        </p:spPr>
        <p:txBody>
          <a:bodyPr>
            <a:normAutofit/>
          </a:bodyPr>
          <a:lstStyle/>
          <a:p>
            <a:pPr marL="0" indent="0">
              <a:buNone/>
            </a:pPr>
            <a:r>
              <a:rPr lang="en-US" dirty="0">
                <a:latin typeface="Arial" panose="020B0604020202020204" pitchFamily="34" charset="0"/>
                <a:cs typeface="Arial" panose="020B0604020202020204" pitchFamily="34" charset="0"/>
              </a:rPr>
              <a:t>Local Policy</a:t>
            </a:r>
          </a:p>
          <a:p>
            <a:pPr marL="457200"/>
            <a:r>
              <a:rPr lang="en-US" i="1" dirty="0">
                <a:solidFill>
                  <a:srgbClr val="0070C0"/>
                </a:solidFill>
                <a:latin typeface="Arial" panose="020B0604020202020204" pitchFamily="34" charset="0"/>
                <a:cs typeface="Arial" panose="020B0604020202020204" pitchFamily="34" charset="0"/>
              </a:rPr>
              <a:t>Cite CAP (or other policy document) regarding existing buildings</a:t>
            </a:r>
          </a:p>
          <a:p>
            <a:pPr marL="457200"/>
            <a:r>
              <a:rPr lang="en-US" i="1" dirty="0">
                <a:solidFill>
                  <a:srgbClr val="0070C0"/>
                </a:solidFill>
                <a:latin typeface="Arial" panose="020B0604020202020204" pitchFamily="34" charset="0"/>
                <a:cs typeface="Arial" panose="020B0604020202020204" pitchFamily="34" charset="0"/>
              </a:rPr>
              <a:t>Recite history, other reach codes</a:t>
            </a:r>
          </a:p>
        </p:txBody>
      </p:sp>
      <p:sp>
        <p:nvSpPr>
          <p:cNvPr id="3" name="Text Placeholder 2">
            <a:extLst>
              <a:ext uri="{FF2B5EF4-FFF2-40B4-BE49-F238E27FC236}">
                <a16:creationId xmlns:a16="http://schemas.microsoft.com/office/drawing/2014/main" id="{429DFC5B-FF0E-7AA3-E110-3EFE6183D42C}"/>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Policy Context</a:t>
            </a:r>
          </a:p>
        </p:txBody>
      </p:sp>
    </p:spTree>
    <p:extLst>
      <p:ext uri="{BB962C8B-B14F-4D97-AF65-F5344CB8AC3E}">
        <p14:creationId xmlns:p14="http://schemas.microsoft.com/office/powerpoint/2010/main" val="390514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Pie chart showing the projected percentage of GHG emissions from various sources in 2030.">
            <a:extLst>
              <a:ext uri="{FF2B5EF4-FFF2-40B4-BE49-F238E27FC236}">
                <a16:creationId xmlns:a16="http://schemas.microsoft.com/office/drawing/2014/main" id="{C26E7523-AA94-5C7E-74BF-A41C7D5B27D0}"/>
              </a:ext>
            </a:extLst>
          </p:cNvPr>
          <p:cNvGraphicFramePr>
            <a:graphicFrameLocks noGrp="1"/>
          </p:cNvGraphicFramePr>
          <p:nvPr>
            <p:ph idx="1"/>
            <p:extLst>
              <p:ext uri="{D42A27DB-BD31-4B8C-83A1-F6EECF244321}">
                <p14:modId xmlns:p14="http://schemas.microsoft.com/office/powerpoint/2010/main" val="632405032"/>
              </p:ext>
            </p:extLst>
          </p:nvPr>
        </p:nvGraphicFramePr>
        <p:xfrm>
          <a:off x="838201" y="1816274"/>
          <a:ext cx="10515600" cy="468912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43297B3C-3908-CF7B-D2D4-241B1E44F14D}"/>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Context: GHG Emissions Projections 2030 </a:t>
            </a:r>
            <a:r>
              <a:rPr kumimoji="0" lang="en-US" sz="4400" b="0" i="1" u="none" strike="noStrike" kern="1200" cap="none" spc="0" normalizeH="0" baseline="0" noProof="0" dirty="0">
                <a:ln>
                  <a:noFill/>
                </a:ln>
                <a:solidFill>
                  <a:srgbClr val="0070C0"/>
                </a:solidFill>
                <a:effectLst/>
                <a:uLnTx/>
                <a:uFillTx/>
                <a:latin typeface="+mn-lt"/>
                <a:ea typeface="+mn-ea"/>
                <a:cs typeface="+mn-cs"/>
              </a:rPr>
              <a:t>[use local data]</a:t>
            </a:r>
          </a:p>
        </p:txBody>
      </p:sp>
      <p:sp>
        <p:nvSpPr>
          <p:cNvPr id="2" name="TextBox 1">
            <a:extLst>
              <a:ext uri="{FF2B5EF4-FFF2-40B4-BE49-F238E27FC236}">
                <a16:creationId xmlns:a16="http://schemas.microsoft.com/office/drawing/2014/main" id="{D419175C-487A-5D6D-F220-971E1C8A71A3}"/>
              </a:ext>
            </a:extLst>
          </p:cNvPr>
          <p:cNvSpPr txBox="1"/>
          <p:nvPr/>
        </p:nvSpPr>
        <p:spPr>
          <a:xfrm>
            <a:off x="2164080" y="5374640"/>
            <a:ext cx="374904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6000"/>
                    <a:lumOff val="24000"/>
                  </a:schemeClr>
                </a:solidFill>
                <a:ea typeface="Calibri"/>
                <a:cs typeface="Calibri"/>
              </a:rPr>
              <a:t>Existing Nonresidential Buildings: Gas</a:t>
            </a:r>
          </a:p>
        </p:txBody>
      </p:sp>
      <p:sp>
        <p:nvSpPr>
          <p:cNvPr id="5" name="TextBox 4">
            <a:extLst>
              <a:ext uri="{FF2B5EF4-FFF2-40B4-BE49-F238E27FC236}">
                <a16:creationId xmlns:a16="http://schemas.microsoft.com/office/drawing/2014/main" id="{10199C60-CBB2-6922-4427-56DD0431B12A}"/>
              </a:ext>
            </a:extLst>
          </p:cNvPr>
          <p:cNvSpPr txBox="1"/>
          <p:nvPr/>
        </p:nvSpPr>
        <p:spPr>
          <a:xfrm>
            <a:off x="6289040" y="5374640"/>
            <a:ext cx="424688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6000"/>
                    <a:lumOff val="24000"/>
                  </a:schemeClr>
                </a:solidFill>
                <a:ea typeface="Calibri"/>
                <a:cs typeface="Calibri"/>
              </a:rPr>
              <a:t>Existing Nonresidential Buildings: Electricity</a:t>
            </a:r>
          </a:p>
        </p:txBody>
      </p:sp>
    </p:spTree>
    <p:extLst>
      <p:ext uri="{BB962C8B-B14F-4D97-AF65-F5344CB8AC3E}">
        <p14:creationId xmlns:p14="http://schemas.microsoft.com/office/powerpoint/2010/main" val="342241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15EC9D-EDBB-5A29-6A42-43539B83B2D5}"/>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Why Go All-Electric?</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chemeClr val="accent2"/>
                </a:solidFill>
                <a:effectLst/>
                <a:uLnTx/>
                <a:uFillTx/>
                <a:latin typeface="+mn-lt"/>
                <a:ea typeface="+mn-ea"/>
                <a:cs typeface="+mn-cs"/>
              </a:rPr>
              <a:t>Power Supply Mix in CA – An Instantaneous Snapshot</a:t>
            </a:r>
            <a:endParaRPr kumimoji="0" lang="en-US" sz="3200" b="0" i="0" u="none" strike="noStrike" kern="1200" cap="none" spc="0" normalizeH="0" baseline="0" noProof="0" dirty="0">
              <a:ln>
                <a:noFill/>
              </a:ln>
              <a:solidFill>
                <a:schemeClr val="accent2"/>
              </a:solidFill>
              <a:effectLst/>
              <a:uLnTx/>
              <a:uFillTx/>
              <a:latin typeface="+mn-lt"/>
              <a:ea typeface="Calibri"/>
              <a:cs typeface="Calibri"/>
            </a:endParaRPr>
          </a:p>
        </p:txBody>
      </p:sp>
      <p:pic>
        <p:nvPicPr>
          <p:cNvPr id="5" name="Content Placeholder 4" descr="A green circle with different colored circles&#10;&#10;AI-generated content may be incorrect.">
            <a:extLst>
              <a:ext uri="{FF2B5EF4-FFF2-40B4-BE49-F238E27FC236}">
                <a16:creationId xmlns:a16="http://schemas.microsoft.com/office/drawing/2014/main" id="{9D1B4C48-4D28-F09D-4C6B-297CED025C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4459" y="2006600"/>
            <a:ext cx="7783082" cy="4426537"/>
          </a:xfrm>
        </p:spPr>
      </p:pic>
      <p:sp>
        <p:nvSpPr>
          <p:cNvPr id="6" name="TextBox 5">
            <a:extLst>
              <a:ext uri="{FF2B5EF4-FFF2-40B4-BE49-F238E27FC236}">
                <a16:creationId xmlns:a16="http://schemas.microsoft.com/office/drawing/2014/main" id="{86751EAD-EEF0-6F88-39E3-A7C54AD63FA3}"/>
              </a:ext>
            </a:extLst>
          </p:cNvPr>
          <p:cNvSpPr txBox="1"/>
          <p:nvPr/>
        </p:nvSpPr>
        <p:spPr>
          <a:xfrm>
            <a:off x="6455391" y="6433137"/>
            <a:ext cx="5732958" cy="338554"/>
          </a:xfrm>
          <a:prstGeom prst="rect">
            <a:avLst/>
          </a:prstGeom>
          <a:noFill/>
        </p:spPr>
        <p:txBody>
          <a:bodyPr wrap="square" rtlCol="0">
            <a:spAutoFit/>
          </a:bodyPr>
          <a:lstStyle/>
          <a:p>
            <a:r>
              <a:rPr lang="en-US" sz="1600"/>
              <a:t>Source: https://www.caiso.com/todays-outlook, May 10, 2025</a:t>
            </a:r>
          </a:p>
        </p:txBody>
      </p:sp>
    </p:spTree>
    <p:extLst>
      <p:ext uri="{BB962C8B-B14F-4D97-AF65-F5344CB8AC3E}">
        <p14:creationId xmlns:p14="http://schemas.microsoft.com/office/powerpoint/2010/main" val="4019845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A6B3F-14A2-942C-45C9-07A2DD98971D}"/>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B53B9FBA-225A-0CEA-25E3-94376F2CDB41}"/>
              </a:ext>
            </a:extLst>
          </p:cNvPr>
          <p:cNvSpPr>
            <a:spLocks noGrp="1"/>
          </p:cNvSpPr>
          <p:nvPr>
            <p:ph type="title"/>
          </p:nvPr>
        </p:nvSpPr>
        <p:spPr>
          <a:xfrm>
            <a:off x="838200" y="664957"/>
            <a:ext cx="7017327" cy="1049544"/>
          </a:xfrm>
        </p:spPr>
        <p:txBody>
          <a:bodyPr>
            <a:noAutofit/>
          </a:bodyPr>
          <a:lstStyle/>
          <a:p>
            <a:r>
              <a:rPr lang="en-US" dirty="0"/>
              <a:t>Why Heat Pumps?</a:t>
            </a:r>
          </a:p>
        </p:txBody>
      </p:sp>
      <p:sp>
        <p:nvSpPr>
          <p:cNvPr id="2" name="TextBox 1">
            <a:extLst>
              <a:ext uri="{FF2B5EF4-FFF2-40B4-BE49-F238E27FC236}">
                <a16:creationId xmlns:a16="http://schemas.microsoft.com/office/drawing/2014/main" id="{03757023-6495-0D71-C969-5E95272AED9A}"/>
              </a:ext>
            </a:extLst>
          </p:cNvPr>
          <p:cNvSpPr txBox="1"/>
          <p:nvPr/>
        </p:nvSpPr>
        <p:spPr>
          <a:xfrm>
            <a:off x="839788" y="1789611"/>
            <a:ext cx="6344783" cy="4400052"/>
          </a:xfrm>
          <a:prstGeom prst="rect">
            <a:avLst/>
          </a:prstGeom>
        </p:spPr>
        <p:txBody>
          <a:bodyPr vert="horz" lIns="91440" tIns="45720" rIns="91440" bIns="45720" rtlCol="0" anchorCtr="0">
            <a:normAutofit fontScale="92500" lnSpcReduction="10000"/>
          </a:bodyPr>
          <a:lstStyle/>
          <a:p>
            <a:pPr marL="342900" indent="-342900">
              <a:lnSpc>
                <a:spcPct val="90000"/>
              </a:lnSpc>
              <a:spcBef>
                <a:spcPts val="1000"/>
              </a:spcBef>
              <a:spcAft>
                <a:spcPts val="600"/>
              </a:spcAft>
              <a:buFont typeface="Arial" panose="020B0604020202020204" pitchFamily="34" charset="0"/>
              <a:buChar char="•"/>
            </a:pPr>
            <a:r>
              <a:rPr lang="en-US" sz="2400"/>
              <a:t>Heat pumps result in major greenhouse gas emission reductions</a:t>
            </a:r>
          </a:p>
          <a:p>
            <a:pPr marL="800100" lvl="1" indent="-342900">
              <a:lnSpc>
                <a:spcPct val="90000"/>
              </a:lnSpc>
              <a:spcBef>
                <a:spcPts val="1000"/>
              </a:spcBef>
              <a:spcAft>
                <a:spcPts val="600"/>
              </a:spcAft>
              <a:buFont typeface="Arial" panose="020B0604020202020204" pitchFamily="34" charset="0"/>
              <a:buChar char="•"/>
            </a:pPr>
            <a:r>
              <a:rPr lang="en-US" sz="2400"/>
              <a:t>Two to four times more efficient than gas furnaces</a:t>
            </a:r>
          </a:p>
          <a:p>
            <a:pPr marL="800100" lvl="1" indent="-342900">
              <a:lnSpc>
                <a:spcPct val="90000"/>
              </a:lnSpc>
              <a:spcBef>
                <a:spcPts val="1000"/>
              </a:spcBef>
              <a:spcAft>
                <a:spcPts val="600"/>
              </a:spcAft>
              <a:buFont typeface="Arial" panose="020B0604020202020204" pitchFamily="34" charset="0"/>
              <a:buChar char="•"/>
            </a:pPr>
            <a:r>
              <a:rPr lang="en-US" sz="2400"/>
              <a:t>Powered by electricity, which in California, is mostly from renewable energy sources</a:t>
            </a:r>
          </a:p>
          <a:p>
            <a:pPr marL="342900" indent="-342900">
              <a:lnSpc>
                <a:spcPct val="90000"/>
              </a:lnSpc>
              <a:spcBef>
                <a:spcPts val="1000"/>
              </a:spcBef>
              <a:spcAft>
                <a:spcPts val="600"/>
              </a:spcAft>
              <a:buFont typeface="Arial" panose="020B0604020202020204" pitchFamily="34" charset="0"/>
              <a:buChar char="•"/>
            </a:pPr>
            <a:r>
              <a:rPr lang="en-US" sz="2400"/>
              <a:t>Can be both an air conditioner and a space heater</a:t>
            </a:r>
          </a:p>
          <a:p>
            <a:pPr marL="342900" indent="-342900">
              <a:lnSpc>
                <a:spcPct val="90000"/>
              </a:lnSpc>
              <a:spcBef>
                <a:spcPts val="1000"/>
              </a:spcBef>
              <a:spcAft>
                <a:spcPts val="600"/>
              </a:spcAft>
              <a:buFont typeface="Arial" panose="020B0604020202020204" pitchFamily="34" charset="0"/>
              <a:buChar char="•"/>
            </a:pPr>
            <a:r>
              <a:rPr lang="en-US" sz="2400"/>
              <a:t>No on-site combustion of gas</a:t>
            </a:r>
          </a:p>
          <a:p>
            <a:pPr marL="342900" indent="-342900">
              <a:lnSpc>
                <a:spcPct val="90000"/>
              </a:lnSpc>
              <a:spcBef>
                <a:spcPts val="1000"/>
              </a:spcBef>
              <a:spcAft>
                <a:spcPts val="600"/>
              </a:spcAft>
              <a:buFont typeface="Arial" panose="020B0604020202020204" pitchFamily="34" charset="0"/>
              <a:buChar char="•"/>
            </a:pPr>
            <a:r>
              <a:rPr lang="en-US" sz="2400"/>
              <a:t>No risk of carbon monoxide poisoning from the space conditioning system</a:t>
            </a:r>
          </a:p>
        </p:txBody>
      </p:sp>
      <p:pic>
        <p:nvPicPr>
          <p:cNvPr id="5" name="Picture 4" descr="A rooftop with air conditioning units&#10;&#10;AI-generated content may be incorrect.">
            <a:extLst>
              <a:ext uri="{FF2B5EF4-FFF2-40B4-BE49-F238E27FC236}">
                <a16:creationId xmlns:a16="http://schemas.microsoft.com/office/drawing/2014/main" id="{8CC63094-FE08-94B5-2B6F-480F261667BC}"/>
              </a:ext>
            </a:extLst>
          </p:cNvPr>
          <p:cNvPicPr>
            <a:picLocks noChangeAspect="1"/>
          </p:cNvPicPr>
          <p:nvPr/>
        </p:nvPicPr>
        <p:blipFill>
          <a:blip r:embed="rId3"/>
          <a:stretch>
            <a:fillRect/>
          </a:stretch>
        </p:blipFill>
        <p:spPr>
          <a:xfrm>
            <a:off x="7336673" y="1057189"/>
            <a:ext cx="4047140" cy="5134919"/>
          </a:xfrm>
          <a:prstGeom prst="rect">
            <a:avLst/>
          </a:prstGeom>
        </p:spPr>
      </p:pic>
    </p:spTree>
    <p:extLst>
      <p:ext uri="{BB962C8B-B14F-4D97-AF65-F5344CB8AC3E}">
        <p14:creationId xmlns:p14="http://schemas.microsoft.com/office/powerpoint/2010/main" val="1173146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ADE3-7035-8CF1-8DC8-30D9EA5DE7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08FDAE-8B5B-3BF9-19AA-07B223D9997A}"/>
              </a:ext>
            </a:extLst>
          </p:cNvPr>
          <p:cNvSpPr>
            <a:spLocks noGrp="1"/>
          </p:cNvSpPr>
          <p:nvPr>
            <p:ph type="title" idx="4294967295"/>
          </p:nvPr>
        </p:nvSpPr>
        <p:spPr>
          <a:xfrm>
            <a:off x="838200" y="681038"/>
            <a:ext cx="1119981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lang="en-US" dirty="0">
                <a:solidFill>
                  <a:schemeClr val="accent1"/>
                </a:solidFill>
                <a:latin typeface="+mn-lt"/>
                <a:ea typeface="+mn-ea"/>
                <a:cs typeface="+mn-cs"/>
              </a:rPr>
              <a:t>HVACs</a:t>
            </a:r>
            <a:r>
              <a:rPr kumimoji="0" lang="en-US" sz="4400" b="0" i="0" u="none" strike="noStrike" kern="1200" cap="none" spc="0" normalizeH="0" baseline="0" noProof="0" dirty="0">
                <a:ln>
                  <a:noFill/>
                </a:ln>
                <a:solidFill>
                  <a:schemeClr val="accent1"/>
                </a:solidFill>
                <a:effectLst/>
                <a:uLnTx/>
                <a:uFillTx/>
                <a:latin typeface="+mn-lt"/>
                <a:ea typeface="+mn-ea"/>
                <a:cs typeface="+mn-cs"/>
              </a:rPr>
              <a:t> in Existing [Jurisdiction] </a:t>
            </a:r>
            <a:r>
              <a:rPr lang="en-US" dirty="0">
                <a:solidFill>
                  <a:schemeClr val="accent1"/>
                </a:solidFill>
                <a:latin typeface="+mn-lt"/>
                <a:ea typeface="+mn-ea"/>
                <a:cs typeface="+mn-cs"/>
              </a:rPr>
              <a:t>Buildings</a:t>
            </a:r>
            <a:endParaRPr kumimoji="0" lang="en-US" sz="4400" b="0" i="0" u="none" strike="noStrike" kern="1200" cap="none" spc="0" normalizeH="0" baseline="0" noProof="0" dirty="0">
              <a:ln>
                <a:noFill/>
              </a:ln>
              <a:solidFill>
                <a:schemeClr val="accent1"/>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05610C74-A475-2FE1-318A-56A90279F117}"/>
              </a:ext>
            </a:extLst>
          </p:cNvPr>
          <p:cNvSpPr>
            <a:spLocks noGrp="1"/>
          </p:cNvSpPr>
          <p:nvPr>
            <p:ph idx="1"/>
          </p:nvPr>
        </p:nvSpPr>
        <p:spPr>
          <a:xfrm>
            <a:off x="838199" y="2141537"/>
            <a:ext cx="6370123" cy="4351338"/>
          </a:xfrm>
        </p:spPr>
        <p:txBody>
          <a:bodyPr anchor="t">
            <a:normAutofit/>
          </a:bodyPr>
          <a:lstStyle/>
          <a:p>
            <a:r>
              <a:rPr lang="en-US" sz="2700" i="1" dirty="0">
                <a:solidFill>
                  <a:srgbClr val="0070C0"/>
                </a:solidFill>
              </a:rPr>
              <a:t>XX</a:t>
            </a:r>
            <a:r>
              <a:rPr lang="en-US" sz="2700" i="1" dirty="0"/>
              <a:t> </a:t>
            </a:r>
            <a:r>
              <a:rPr lang="en-US" sz="2700" dirty="0"/>
              <a:t>existing nonresidential buildings</a:t>
            </a:r>
          </a:p>
          <a:p>
            <a:r>
              <a:rPr lang="en-US" sz="2700" i="1" dirty="0">
                <a:solidFill>
                  <a:srgbClr val="0070C0"/>
                </a:solidFill>
              </a:rPr>
              <a:t>YY</a:t>
            </a:r>
            <a:r>
              <a:rPr lang="en-US" sz="2700" i="1" dirty="0"/>
              <a:t> </a:t>
            </a:r>
            <a:r>
              <a:rPr lang="en-US" sz="2700" dirty="0"/>
              <a:t>with single zone HVAC</a:t>
            </a:r>
            <a:endParaRPr lang="en-US" sz="2700" dirty="0">
              <a:ea typeface="Calibri"/>
              <a:cs typeface="Calibri"/>
            </a:endParaRPr>
          </a:p>
          <a:p>
            <a:r>
              <a:rPr lang="en-US" sz="2700" i="1" dirty="0">
                <a:solidFill>
                  <a:srgbClr val="0070C0"/>
                </a:solidFill>
              </a:rPr>
              <a:t>ZZ</a:t>
            </a:r>
            <a:r>
              <a:rPr lang="en-US" sz="2700" i="1" dirty="0"/>
              <a:t> </a:t>
            </a:r>
            <a:r>
              <a:rPr lang="en-US" sz="2700" dirty="0"/>
              <a:t>annual permits for HVAC replacements between 5 and 20 tons</a:t>
            </a:r>
            <a:endParaRPr lang="en-US" sz="2700" dirty="0">
              <a:ea typeface="Calibri"/>
              <a:cs typeface="Calibri"/>
            </a:endParaRPr>
          </a:p>
          <a:p>
            <a:r>
              <a:rPr lang="en-US" sz="2700" i="1" dirty="0">
                <a:solidFill>
                  <a:srgbClr val="0070C0"/>
                </a:solidFill>
              </a:rPr>
              <a:t>AA </a:t>
            </a:r>
            <a:r>
              <a:rPr lang="en-US" sz="2700" dirty="0"/>
              <a:t>projects affected by proposed requirements</a:t>
            </a:r>
          </a:p>
          <a:p>
            <a:pPr marL="0" indent="0">
              <a:buNone/>
            </a:pPr>
            <a:endParaRPr lang="en-US" sz="2700" dirty="0">
              <a:ea typeface="Calibri"/>
              <a:cs typeface="Calibri"/>
            </a:endParaRPr>
          </a:p>
          <a:p>
            <a:pPr marL="0" indent="0">
              <a:buNone/>
            </a:pPr>
            <a:r>
              <a:rPr lang="en-US" sz="2700" i="1" dirty="0">
                <a:solidFill>
                  <a:srgbClr val="0070C0"/>
                </a:solidFill>
                <a:ea typeface="Calibri"/>
                <a:cs typeface="Calibri"/>
              </a:rPr>
              <a:t>[use local data]</a:t>
            </a:r>
            <a:endParaRPr lang="en-US" sz="2700" dirty="0">
              <a:solidFill>
                <a:srgbClr val="0070C0"/>
              </a:solidFill>
              <a:ea typeface="Calibri"/>
              <a:cs typeface="Calibri"/>
            </a:endParaRPr>
          </a:p>
        </p:txBody>
      </p:sp>
      <p:pic>
        <p:nvPicPr>
          <p:cNvPr id="5" name="Picture 4" descr="low angle photo of city high rise buildings during daytime">
            <a:extLst>
              <a:ext uri="{FF2B5EF4-FFF2-40B4-BE49-F238E27FC236}">
                <a16:creationId xmlns:a16="http://schemas.microsoft.com/office/drawing/2014/main" id="{8550A5F0-F5C8-5E02-4715-FAB4B834588C}"/>
              </a:ext>
            </a:extLst>
          </p:cNvPr>
          <p:cNvPicPr>
            <a:picLocks noChangeAspect="1"/>
          </p:cNvPicPr>
          <p:nvPr/>
        </p:nvPicPr>
        <p:blipFill>
          <a:blip r:embed="rId3"/>
          <a:srcRect l="14080" t="2732" r="29502" b="2732"/>
          <a:stretch>
            <a:fillRect/>
          </a:stretch>
        </p:blipFill>
        <p:spPr>
          <a:xfrm>
            <a:off x="7329681" y="1854886"/>
            <a:ext cx="4043390" cy="4754371"/>
          </a:xfrm>
          <a:prstGeom prst="rect">
            <a:avLst/>
          </a:prstGeom>
        </p:spPr>
      </p:pic>
    </p:spTree>
    <p:extLst>
      <p:ext uri="{BB962C8B-B14F-4D97-AF65-F5344CB8AC3E}">
        <p14:creationId xmlns:p14="http://schemas.microsoft.com/office/powerpoint/2010/main" val="2824539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6" descr="Ordinance timeline from Community Engagament through Effective Date">
            <a:extLst>
              <a:ext uri="{FF2B5EF4-FFF2-40B4-BE49-F238E27FC236}">
                <a16:creationId xmlns:a16="http://schemas.microsoft.com/office/drawing/2014/main" id="{117B255C-9A5C-903E-C825-601B68088FEF}"/>
              </a:ext>
            </a:extLst>
          </p:cNvPr>
          <p:cNvGraphicFramePr>
            <a:graphicFrameLocks/>
          </p:cNvGraphicFramePr>
          <p:nvPr>
            <p:extLst>
              <p:ext uri="{D42A27DB-BD31-4B8C-83A1-F6EECF244321}">
                <p14:modId xmlns:p14="http://schemas.microsoft.com/office/powerpoint/2010/main" val="2950957099"/>
              </p:ext>
            </p:extLst>
          </p:nvPr>
        </p:nvGraphicFramePr>
        <p:xfrm>
          <a:off x="533400" y="1862015"/>
          <a:ext cx="11125200" cy="3679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DA537719-F3FD-031C-CD34-9A1A505F8BA4}"/>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Policy Development Timeline</a:t>
            </a:r>
            <a:endParaRPr kumimoji="0" lang="en-US" sz="4400" b="0" i="0" u="none" strike="noStrike" kern="1200" cap="none" spc="0" normalizeH="0" baseline="0" noProof="0" dirty="0">
              <a:ln>
                <a:noFill/>
              </a:ln>
              <a:solidFill>
                <a:schemeClr val="accent1"/>
              </a:solidFill>
              <a:effectLst/>
              <a:uLnTx/>
              <a:uFillTx/>
              <a:latin typeface="+mn-lt"/>
              <a:ea typeface="+mn-ea"/>
              <a:cs typeface="+mn-cs"/>
            </a:endParaRPr>
          </a:p>
        </p:txBody>
      </p:sp>
    </p:spTree>
    <p:extLst>
      <p:ext uri="{BB962C8B-B14F-4D97-AF65-F5344CB8AC3E}">
        <p14:creationId xmlns:p14="http://schemas.microsoft.com/office/powerpoint/2010/main" val="241576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A946B8-52C3-0CA9-BCB1-933052521464}"/>
              </a:ext>
            </a:extLst>
          </p:cNvPr>
          <p:cNvSpPr>
            <a:spLocks noGrp="1"/>
          </p:cNvSpPr>
          <p:nvPr>
            <p:ph type="title"/>
          </p:nvPr>
        </p:nvSpPr>
        <p:spPr/>
        <p:txBody>
          <a:bodyPr/>
          <a:lstStyle/>
          <a:p>
            <a:r>
              <a:rPr lang="en-US" dirty="0"/>
              <a:t>Proposed Policy Requirements</a:t>
            </a:r>
          </a:p>
        </p:txBody>
      </p:sp>
    </p:spTree>
    <p:extLst>
      <p:ext uri="{BB962C8B-B14F-4D97-AF65-F5344CB8AC3E}">
        <p14:creationId xmlns:p14="http://schemas.microsoft.com/office/powerpoint/2010/main" val="29714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99D1-35F6-6688-81A2-36B4AF6C5A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E64C93-9CF1-5C13-2149-DBD8FE1B6524}"/>
              </a:ext>
            </a:extLst>
          </p:cNvPr>
          <p:cNvSpPr>
            <a:spLocks noGrp="1"/>
          </p:cNvSpPr>
          <p:nvPr>
            <p:ph idx="1"/>
          </p:nvPr>
        </p:nvSpPr>
        <p:spPr>
          <a:xfrm>
            <a:off x="838199" y="1825623"/>
            <a:ext cx="10515600" cy="3999443"/>
          </a:xfrm>
        </p:spPr>
        <p:txBody>
          <a:bodyPr>
            <a:normAutofit/>
          </a:bodyPr>
          <a:lstStyle/>
          <a:p>
            <a:pPr marL="0" indent="0" algn="ctr">
              <a:lnSpc>
                <a:spcPct val="110000"/>
              </a:lnSpc>
              <a:spcBef>
                <a:spcPts val="1200"/>
              </a:spcBef>
              <a:buNone/>
            </a:pPr>
            <a:r>
              <a:rPr lang="en-US" sz="3200" dirty="0">
                <a:solidFill>
                  <a:srgbClr val="055877"/>
                </a:solidFill>
              </a:rPr>
              <a:t>Retail, Grocery, Schools, Office, Financial Institutions, Libraries </a:t>
            </a:r>
          </a:p>
          <a:p>
            <a:pPr marL="0" indent="0">
              <a:lnSpc>
                <a:spcPct val="110000"/>
              </a:lnSpc>
              <a:spcBef>
                <a:spcPts val="1200"/>
              </a:spcBef>
              <a:buNone/>
            </a:pPr>
            <a:r>
              <a:rPr lang="en-US" dirty="0">
                <a:latin typeface="Arial" panose="020B0604020202020204" pitchFamily="34" charset="0"/>
                <a:cs typeface="Arial" panose="020B0604020202020204" pitchFamily="34" charset="0"/>
              </a:rPr>
              <a:t>New Construction - 140.4(a)2</a:t>
            </a:r>
          </a:p>
          <a:p>
            <a:pPr marL="914400" lvl="1"/>
            <a:r>
              <a:rPr lang="en-US" dirty="0">
                <a:latin typeface="Arial" panose="020B0604020202020204" pitchFamily="34" charset="0"/>
                <a:cs typeface="Arial" panose="020B0604020202020204" pitchFamily="34" charset="0"/>
              </a:rPr>
              <a:t>Units 20 tons or less</a:t>
            </a:r>
          </a:p>
          <a:p>
            <a:pPr marL="1371600" lvl="2"/>
            <a:r>
              <a:rPr lang="en-US" dirty="0">
                <a:latin typeface="Arial" panose="020B0604020202020204" pitchFamily="34" charset="0"/>
                <a:cs typeface="Arial" panose="020B0604020202020204" pitchFamily="34" charset="0"/>
              </a:rPr>
              <a:t>Heat pump </a:t>
            </a:r>
          </a:p>
          <a:p>
            <a:pPr marL="0" indent="0">
              <a:buNone/>
            </a:pPr>
            <a:r>
              <a:rPr lang="en-US" dirty="0">
                <a:latin typeface="Arial" panose="020B0604020202020204" pitchFamily="34" charset="0"/>
                <a:cs typeface="Arial" panose="020B0604020202020204" pitchFamily="34" charset="0"/>
              </a:rPr>
              <a:t>Additions and Alterations - 141.0(b)2C</a:t>
            </a:r>
          </a:p>
          <a:p>
            <a:pPr marL="914400" lvl="1"/>
            <a:r>
              <a:rPr lang="en-US" dirty="0">
                <a:latin typeface="Arial" panose="020B0604020202020204" pitchFamily="34" charset="0"/>
                <a:cs typeface="Arial" panose="020B0604020202020204" pitchFamily="34" charset="0"/>
              </a:rPr>
              <a:t>Units 5 tons or less</a:t>
            </a:r>
          </a:p>
          <a:p>
            <a:pPr marL="1371600" lvl="2"/>
            <a:r>
              <a:rPr lang="en-US" dirty="0">
                <a:latin typeface="Arial" panose="020B0604020202020204" pitchFamily="34" charset="0"/>
                <a:cs typeface="Arial" panose="020B0604020202020204" pitchFamily="34" charset="0"/>
              </a:rPr>
              <a:t>Heat pump or </a:t>
            </a:r>
          </a:p>
          <a:p>
            <a:pPr marL="1371600" lvl="2"/>
            <a:r>
              <a:rPr lang="en-US" dirty="0">
                <a:latin typeface="Arial" panose="020B0604020202020204" pitchFamily="34" charset="0"/>
                <a:cs typeface="Arial" panose="020B0604020202020204" pitchFamily="34" charset="0"/>
              </a:rPr>
              <a:t>Air conditioner plus variable speed fan and economizer</a:t>
            </a:r>
          </a:p>
        </p:txBody>
      </p:sp>
      <p:sp>
        <p:nvSpPr>
          <p:cNvPr id="3" name="Text Placeholder 2">
            <a:extLst>
              <a:ext uri="{FF2B5EF4-FFF2-40B4-BE49-F238E27FC236}">
                <a16:creationId xmlns:a16="http://schemas.microsoft.com/office/drawing/2014/main" id="{AE9F8CBB-2964-F839-FCEF-BC18E826847A}"/>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State</a:t>
            </a:r>
            <a:r>
              <a:rPr kumimoji="0" lang="en-US" sz="4400" b="0" i="0" u="none" strike="noStrike" kern="1200" cap="none" spc="0" normalizeH="0" noProof="0" dirty="0">
                <a:ln>
                  <a:noFill/>
                </a:ln>
                <a:solidFill>
                  <a:schemeClr val="accent1"/>
                </a:solidFill>
                <a:effectLst/>
                <a:uLnTx/>
                <a:uFillTx/>
                <a:latin typeface="Arial" panose="020B0604020202020204" pitchFamily="34" charset="0"/>
                <a:ea typeface="+mn-ea"/>
                <a:cs typeface="Arial" panose="020B0604020202020204" pitchFamily="34" charset="0"/>
              </a:rPr>
              <a:t> Energy Code</a:t>
            </a:r>
            <a:endParaRPr kumimoji="0" lang="en-US" sz="44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2C1FFF84-0F9E-4E2A-7EC8-9201038FB12F}"/>
              </a:ext>
            </a:extLst>
          </p:cNvPr>
          <p:cNvSpPr txBox="1"/>
          <p:nvPr/>
        </p:nvSpPr>
        <p:spPr>
          <a:xfrm>
            <a:off x="4724400" y="157818"/>
            <a:ext cx="6502400" cy="523220"/>
          </a:xfrm>
          <a:prstGeom prst="rect">
            <a:avLst/>
          </a:prstGeom>
          <a:noFill/>
        </p:spPr>
        <p:txBody>
          <a:bodyPr wrap="square" rtlCol="0">
            <a:spAutoFit/>
          </a:bodyPr>
          <a:lstStyle/>
          <a:p>
            <a:r>
              <a:rPr lang="en-US" sz="2800" b="1" dirty="0">
                <a:solidFill>
                  <a:srgbClr val="055877"/>
                </a:solidFill>
                <a:highlight>
                  <a:srgbClr val="FFFF00"/>
                </a:highlight>
              </a:rPr>
              <a:t>Note: Slide applicable to CZs 3-13 and 15</a:t>
            </a:r>
          </a:p>
        </p:txBody>
      </p:sp>
    </p:spTree>
    <p:extLst>
      <p:ext uri="{BB962C8B-B14F-4D97-AF65-F5344CB8AC3E}">
        <p14:creationId xmlns:p14="http://schemas.microsoft.com/office/powerpoint/2010/main" val="822119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5E049-8027-C1A0-5127-D4205080A3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9FD158-AAA4-B306-4515-E9D364C0B3F3}"/>
              </a:ext>
            </a:extLst>
          </p:cNvPr>
          <p:cNvSpPr>
            <a:spLocks noGrp="1"/>
          </p:cNvSpPr>
          <p:nvPr>
            <p:ph idx="1"/>
          </p:nvPr>
        </p:nvSpPr>
        <p:spPr>
          <a:xfrm>
            <a:off x="838199" y="1825623"/>
            <a:ext cx="10515600" cy="3999443"/>
          </a:xfrm>
        </p:spPr>
        <p:txBody>
          <a:bodyPr>
            <a:normAutofit/>
          </a:bodyPr>
          <a:lstStyle/>
          <a:p>
            <a:pPr marL="0" indent="0" algn="ctr">
              <a:lnSpc>
                <a:spcPct val="110000"/>
              </a:lnSpc>
              <a:spcBef>
                <a:spcPts val="1200"/>
              </a:spcBef>
              <a:buNone/>
            </a:pPr>
            <a:r>
              <a:rPr lang="en-US" sz="3200" dirty="0">
                <a:solidFill>
                  <a:srgbClr val="055877"/>
                </a:solidFill>
              </a:rPr>
              <a:t>Retail, Grocery, Schools, Office, Financial Institutions, Libraries </a:t>
            </a:r>
          </a:p>
          <a:p>
            <a:pPr marL="0" indent="0">
              <a:lnSpc>
                <a:spcPct val="110000"/>
              </a:lnSpc>
              <a:spcBef>
                <a:spcPts val="1200"/>
              </a:spcBef>
              <a:buNone/>
            </a:pPr>
            <a:r>
              <a:rPr lang="en-US" dirty="0">
                <a:latin typeface="Arial" panose="020B0604020202020204" pitchFamily="34" charset="0"/>
                <a:cs typeface="Arial" panose="020B0604020202020204" pitchFamily="34" charset="0"/>
              </a:rPr>
              <a:t>New Construction - 140.4(a)2</a:t>
            </a:r>
          </a:p>
          <a:p>
            <a:pPr marL="914400" lvl="1"/>
            <a:r>
              <a:rPr lang="en-US" dirty="0">
                <a:latin typeface="Arial" panose="020B0604020202020204" pitchFamily="34" charset="0"/>
                <a:cs typeface="Arial" panose="020B0604020202020204" pitchFamily="34" charset="0"/>
              </a:rPr>
              <a:t>Units 20 tons or less, with certain exceptions</a:t>
            </a:r>
          </a:p>
          <a:p>
            <a:pPr marL="1371600" lvl="2"/>
            <a:r>
              <a:rPr lang="en-US" dirty="0">
                <a:latin typeface="Arial" panose="020B0604020202020204" pitchFamily="34" charset="0"/>
                <a:cs typeface="Arial" panose="020B0604020202020204" pitchFamily="34" charset="0"/>
              </a:rPr>
              <a:t>Heat pumps </a:t>
            </a:r>
          </a:p>
          <a:p>
            <a:pPr marL="0" indent="0">
              <a:buNone/>
            </a:pPr>
            <a:r>
              <a:rPr lang="en-US" dirty="0">
                <a:latin typeface="Arial" panose="020B0604020202020204" pitchFamily="34" charset="0"/>
                <a:cs typeface="Arial" panose="020B0604020202020204" pitchFamily="34" charset="0"/>
              </a:rPr>
              <a:t>Additions and Alterations - 141.0(b)2C</a:t>
            </a:r>
          </a:p>
          <a:p>
            <a:pPr marL="914400" lvl="1"/>
            <a:r>
              <a:rPr lang="en-US" dirty="0">
                <a:latin typeface="Arial" panose="020B0604020202020204" pitchFamily="34" charset="0"/>
                <a:cs typeface="Arial" panose="020B0604020202020204" pitchFamily="34" charset="0"/>
              </a:rPr>
              <a:t>Units 5 tons or less, with certain exceptions</a:t>
            </a:r>
          </a:p>
          <a:p>
            <a:pPr marL="1371600" lvl="2"/>
            <a:r>
              <a:rPr lang="en-US" dirty="0">
                <a:latin typeface="Arial" panose="020B0604020202020204" pitchFamily="34" charset="0"/>
                <a:cs typeface="Arial" panose="020B0604020202020204" pitchFamily="34" charset="0"/>
              </a:rPr>
              <a:t>Heat pumps or </a:t>
            </a:r>
          </a:p>
          <a:p>
            <a:pPr marL="1371600" lvl="2"/>
            <a:r>
              <a:rPr lang="en-US" dirty="0">
                <a:latin typeface="Arial" panose="020B0604020202020204" pitchFamily="34" charset="0"/>
                <a:cs typeface="Arial" panose="020B0604020202020204" pitchFamily="34" charset="0"/>
              </a:rPr>
              <a:t>Furnace plus variable speed fan and economizer</a:t>
            </a:r>
          </a:p>
        </p:txBody>
      </p:sp>
      <p:sp>
        <p:nvSpPr>
          <p:cNvPr id="3" name="Text Placeholder 2">
            <a:extLst>
              <a:ext uri="{FF2B5EF4-FFF2-40B4-BE49-F238E27FC236}">
                <a16:creationId xmlns:a16="http://schemas.microsoft.com/office/drawing/2014/main" id="{BE5A8A92-20E7-CA22-E7EE-4851BFD31479}"/>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State Energy Code</a:t>
            </a:r>
            <a:r>
              <a:rPr lang="en-US" dirty="0">
                <a:solidFill>
                  <a:schemeClr val="accent1"/>
                </a:solidFill>
                <a:latin typeface="Arial" panose="020B0604020202020204" pitchFamily="34" charset="0"/>
                <a:ea typeface="+mn-ea"/>
                <a:cs typeface="Arial" panose="020B0604020202020204" pitchFamily="34" charset="0"/>
              </a:rPr>
              <a:t> (alt)</a:t>
            </a:r>
            <a:endParaRPr kumimoji="0" lang="en-US" sz="44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0682B4E-ABD9-194A-3B14-651B1EC5A826}"/>
              </a:ext>
            </a:extLst>
          </p:cNvPr>
          <p:cNvSpPr txBox="1"/>
          <p:nvPr/>
        </p:nvSpPr>
        <p:spPr>
          <a:xfrm>
            <a:off x="4639733" y="157818"/>
            <a:ext cx="6502400" cy="523220"/>
          </a:xfrm>
          <a:prstGeom prst="rect">
            <a:avLst/>
          </a:prstGeom>
          <a:noFill/>
        </p:spPr>
        <p:txBody>
          <a:bodyPr wrap="square" rtlCol="0">
            <a:spAutoFit/>
          </a:bodyPr>
          <a:lstStyle/>
          <a:p>
            <a:r>
              <a:rPr lang="en-US" sz="2800" b="1" i="1" dirty="0">
                <a:solidFill>
                  <a:srgbClr val="055877"/>
                </a:solidFill>
                <a:highlight>
                  <a:srgbClr val="FFFF00"/>
                </a:highlight>
              </a:rPr>
              <a:t>Note: Slide applicable to CZs 1, 2, 14 &amp; 16</a:t>
            </a:r>
          </a:p>
        </p:txBody>
      </p:sp>
    </p:spTree>
    <p:extLst>
      <p:ext uri="{BB962C8B-B14F-4D97-AF65-F5344CB8AC3E}">
        <p14:creationId xmlns:p14="http://schemas.microsoft.com/office/powerpoint/2010/main" val="1116025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20F30-1D49-0B73-87AB-DE3C6222B2E7}"/>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D955395C-22D8-F798-21D8-EEA2CE89785E}"/>
              </a:ext>
            </a:extLst>
          </p:cNvPr>
          <p:cNvSpPr>
            <a:spLocks noGrp="1"/>
          </p:cNvSpPr>
          <p:nvPr>
            <p:ph type="title"/>
          </p:nvPr>
        </p:nvSpPr>
        <p:spPr>
          <a:xfrm>
            <a:off x="838199" y="664957"/>
            <a:ext cx="10732477" cy="909844"/>
          </a:xfrm>
        </p:spPr>
        <p:txBody>
          <a:bodyPr>
            <a:normAutofit/>
          </a:bodyPr>
          <a:lstStyle/>
          <a:p>
            <a:r>
              <a:rPr lang="en-US" dirty="0"/>
              <a:t>Policy at a Glance</a:t>
            </a:r>
            <a:endParaRPr lang="en-US" sz="3600" dirty="0">
              <a:cs typeface="Arial"/>
            </a:endParaRPr>
          </a:p>
        </p:txBody>
      </p:sp>
      <p:sp>
        <p:nvSpPr>
          <p:cNvPr id="2" name="TextBox 1">
            <a:extLst>
              <a:ext uri="{FF2B5EF4-FFF2-40B4-BE49-F238E27FC236}">
                <a16:creationId xmlns:a16="http://schemas.microsoft.com/office/drawing/2014/main" id="{32C24AEC-968E-B322-7188-B7CE8C0F0A00}"/>
              </a:ext>
            </a:extLst>
          </p:cNvPr>
          <p:cNvSpPr txBox="1"/>
          <p:nvPr/>
        </p:nvSpPr>
        <p:spPr>
          <a:xfrm>
            <a:off x="823831" y="1761067"/>
            <a:ext cx="6451524" cy="4237375"/>
          </a:xfrm>
          <a:prstGeom prst="rect">
            <a:avLst/>
          </a:prstGeom>
        </p:spPr>
        <p:txBody>
          <a:bodyPr vert="horz" lIns="91440" tIns="45720" rIns="91440" bIns="45720" rtlCol="0" anchor="t" anchorCtr="0">
            <a:normAutofit/>
          </a:bodyPr>
          <a:lstStyle/>
          <a:p>
            <a:pPr>
              <a:lnSpc>
                <a:spcPct val="120000"/>
              </a:lnSpc>
              <a:spcBef>
                <a:spcPts val="600"/>
              </a:spcBef>
              <a:spcAft>
                <a:spcPts val="600"/>
              </a:spcAft>
            </a:pPr>
            <a:r>
              <a:rPr lang="en-US" sz="2000" dirty="0"/>
              <a:t>When replacing or adding a single zone rooftop HVAC unit that is less than 20 </a:t>
            </a:r>
            <a:r>
              <a:rPr lang="en-US" sz="2000" i="1" dirty="0">
                <a:solidFill>
                  <a:srgbClr val="002060"/>
                </a:solidFill>
                <a:highlight>
                  <a:srgbClr val="FFFF00"/>
                </a:highlight>
              </a:rPr>
              <a:t>[10, in certain climate zones] </a:t>
            </a:r>
            <a:r>
              <a:rPr lang="en-US" sz="2000" dirty="0"/>
              <a:t>tons, either:</a:t>
            </a:r>
          </a:p>
          <a:p>
            <a:pPr marL="228600" lvl="1" indent="-228600">
              <a:lnSpc>
                <a:spcPct val="120000"/>
              </a:lnSpc>
              <a:spcBef>
                <a:spcPts val="600"/>
              </a:spcBef>
              <a:buFont typeface="Arial" panose="020B0604020202020204" pitchFamily="34" charset="0"/>
              <a:buChar char="•"/>
            </a:pPr>
            <a:r>
              <a:rPr lang="en-US" sz="1600" dirty="0"/>
              <a:t>Install a heat pump to provide both space heating and cooling) and meet State code requirements that apply to the project, </a:t>
            </a:r>
            <a:r>
              <a:rPr lang="en-US" sz="1600" b="1" dirty="0"/>
              <a:t>OR</a:t>
            </a:r>
          </a:p>
          <a:p>
            <a:pPr marL="228600" lvl="1" indent="-228600">
              <a:lnSpc>
                <a:spcPct val="120000"/>
              </a:lnSpc>
              <a:spcBef>
                <a:spcPts val="1200"/>
              </a:spcBef>
              <a:buFont typeface="Arial" panose="020B0604020202020204" pitchFamily="34" charset="0"/>
              <a:buChar char="•"/>
            </a:pPr>
            <a:r>
              <a:rPr lang="en-US" sz="1600" dirty="0"/>
              <a:t>Install an air conditioner, meet State code requirements that apply to the project </a:t>
            </a:r>
            <a:r>
              <a:rPr lang="en-US" sz="1600" b="1" dirty="0"/>
              <a:t>AND</a:t>
            </a:r>
            <a:endParaRPr lang="en-US" sz="1600" dirty="0"/>
          </a:p>
          <a:p>
            <a:pPr marL="685800" lvl="2" indent="-228600">
              <a:lnSpc>
                <a:spcPct val="120000"/>
              </a:lnSpc>
              <a:spcBef>
                <a:spcPts val="1200"/>
              </a:spcBef>
              <a:buFont typeface="Wingdings" panose="020B0604020202020204" pitchFamily="34" charset="0"/>
              <a:buChar char="§"/>
            </a:pPr>
            <a:r>
              <a:rPr lang="en-US" sz="1600" dirty="0">
                <a:cs typeface="Arial"/>
              </a:rPr>
              <a:t>Install heat recovery ventilation</a:t>
            </a:r>
          </a:p>
          <a:p>
            <a:pPr marL="685800" lvl="2" indent="-228600">
              <a:lnSpc>
                <a:spcPct val="120000"/>
              </a:lnSpc>
              <a:spcBef>
                <a:spcPts val="1200"/>
              </a:spcBef>
              <a:buFont typeface="Wingdings" panose="020B0604020202020204" pitchFamily="34" charset="0"/>
              <a:buChar char="§"/>
            </a:pPr>
            <a:r>
              <a:rPr lang="en-US" sz="1600" dirty="0">
                <a:cs typeface="Arial"/>
              </a:rPr>
              <a:t>Install demand control ventilation </a:t>
            </a:r>
            <a:r>
              <a:rPr lang="en-US" i="1" dirty="0">
                <a:solidFill>
                  <a:srgbClr val="002060"/>
                </a:solidFill>
                <a:highlight>
                  <a:srgbClr val="FFFF00"/>
                </a:highlight>
                <a:cs typeface="Arial"/>
              </a:rPr>
              <a:t>[delete if this doesn’t apply to local climate zone]</a:t>
            </a:r>
          </a:p>
        </p:txBody>
      </p:sp>
      <p:pic>
        <p:nvPicPr>
          <p:cNvPr id="4" name="Picture 3" descr="A close-up of a grey machine&#10;&#10;AI-generated content may be incorrect.">
            <a:extLst>
              <a:ext uri="{FF2B5EF4-FFF2-40B4-BE49-F238E27FC236}">
                <a16:creationId xmlns:a16="http://schemas.microsoft.com/office/drawing/2014/main" id="{43B91211-52E0-4B51-9232-584871B372D0}"/>
              </a:ext>
            </a:extLst>
          </p:cNvPr>
          <p:cNvPicPr>
            <a:picLocks noChangeAspect="1"/>
          </p:cNvPicPr>
          <p:nvPr/>
        </p:nvPicPr>
        <p:blipFill>
          <a:blip r:embed="rId3"/>
          <a:stretch>
            <a:fillRect/>
          </a:stretch>
        </p:blipFill>
        <p:spPr>
          <a:xfrm>
            <a:off x="7290487" y="3672015"/>
            <a:ext cx="4572000" cy="2438400"/>
          </a:xfrm>
          <a:prstGeom prst="rect">
            <a:avLst/>
          </a:prstGeom>
        </p:spPr>
      </p:pic>
      <p:pic>
        <p:nvPicPr>
          <p:cNvPr id="3" name="Picture 2" descr="A large white machine with a black background&#10;&#10;AI-generated content may be incorrect.">
            <a:extLst>
              <a:ext uri="{FF2B5EF4-FFF2-40B4-BE49-F238E27FC236}">
                <a16:creationId xmlns:a16="http://schemas.microsoft.com/office/drawing/2014/main" id="{74D881FF-9977-6A6E-3FC0-87460ADF431A}"/>
              </a:ext>
            </a:extLst>
          </p:cNvPr>
          <p:cNvPicPr>
            <a:picLocks noChangeAspect="1"/>
          </p:cNvPicPr>
          <p:nvPr/>
        </p:nvPicPr>
        <p:blipFill>
          <a:blip r:embed="rId4"/>
          <a:stretch>
            <a:fillRect/>
          </a:stretch>
        </p:blipFill>
        <p:spPr>
          <a:xfrm>
            <a:off x="6924417" y="1121032"/>
            <a:ext cx="5283544" cy="2837936"/>
          </a:xfrm>
          <a:prstGeom prst="rect">
            <a:avLst/>
          </a:prstGeom>
        </p:spPr>
      </p:pic>
    </p:spTree>
    <p:extLst>
      <p:ext uri="{BB962C8B-B14F-4D97-AF65-F5344CB8AC3E}">
        <p14:creationId xmlns:p14="http://schemas.microsoft.com/office/powerpoint/2010/main" val="7487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2E8B-FBEC-A4DD-A319-A3E809CEA8A8}"/>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6B93D79B-7A8B-4CB0-79F3-110D9A27EE41}"/>
              </a:ext>
            </a:extLst>
          </p:cNvPr>
          <p:cNvSpPr>
            <a:spLocks noGrp="1"/>
          </p:cNvSpPr>
          <p:nvPr>
            <p:ph type="title"/>
          </p:nvPr>
        </p:nvSpPr>
        <p:spPr>
          <a:xfrm>
            <a:off x="838199" y="664957"/>
            <a:ext cx="10732477" cy="909844"/>
          </a:xfrm>
        </p:spPr>
        <p:txBody>
          <a:bodyPr>
            <a:normAutofit/>
          </a:bodyPr>
          <a:lstStyle/>
          <a:p>
            <a:r>
              <a:rPr lang="en-US" dirty="0"/>
              <a:t>Definitions</a:t>
            </a:r>
            <a:endParaRPr lang="en-US" dirty="0">
              <a:cs typeface="Arial"/>
            </a:endParaRPr>
          </a:p>
        </p:txBody>
      </p:sp>
      <p:sp>
        <p:nvSpPr>
          <p:cNvPr id="2" name="TextBox 1">
            <a:extLst>
              <a:ext uri="{FF2B5EF4-FFF2-40B4-BE49-F238E27FC236}">
                <a16:creationId xmlns:a16="http://schemas.microsoft.com/office/drawing/2014/main" id="{9D594450-576D-F8F9-950C-B31E7E829756}"/>
              </a:ext>
            </a:extLst>
          </p:cNvPr>
          <p:cNvSpPr txBox="1"/>
          <p:nvPr/>
        </p:nvSpPr>
        <p:spPr>
          <a:xfrm>
            <a:off x="837941" y="1570758"/>
            <a:ext cx="6588822" cy="4272652"/>
          </a:xfrm>
          <a:prstGeom prst="rect">
            <a:avLst/>
          </a:prstGeom>
        </p:spPr>
        <p:txBody>
          <a:bodyPr vert="horz" lIns="91440" tIns="45720" rIns="91440" bIns="45720" rtlCol="0" anchor="t" anchorCtr="0">
            <a:noAutofit/>
          </a:bodyPr>
          <a:lstStyle/>
          <a:p>
            <a:pPr marL="234950" indent="-234950">
              <a:lnSpc>
                <a:spcPct val="150000"/>
              </a:lnSpc>
              <a:spcBef>
                <a:spcPts val="600"/>
              </a:spcBef>
            </a:pPr>
            <a:r>
              <a:rPr lang="en-US" sz="1600" b="1" dirty="0"/>
              <a:t>Heat Recovery Ventilation </a:t>
            </a:r>
            <a:r>
              <a:rPr lang="en-US" sz="1600" dirty="0"/>
              <a:t>(HRV): A ventilation system that recovers energy by operating between two air sources at different temperatures. It is used to reduce the heating and cooling demands of buildings.</a:t>
            </a:r>
            <a:endParaRPr lang="en-US" sz="1600" dirty="0">
              <a:cs typeface="Arial"/>
            </a:endParaRPr>
          </a:p>
          <a:p>
            <a:pPr marL="234950" indent="-234950">
              <a:lnSpc>
                <a:spcPct val="150000"/>
              </a:lnSpc>
              <a:spcBef>
                <a:spcPts val="600"/>
              </a:spcBef>
            </a:pPr>
            <a:r>
              <a:rPr lang="en-US" sz="1600" b="1" dirty="0">
                <a:cs typeface="Arial"/>
              </a:rPr>
              <a:t>Demand Control Ventilation </a:t>
            </a:r>
            <a:r>
              <a:rPr lang="en-US" sz="1600" dirty="0">
                <a:cs typeface="Arial"/>
              </a:rPr>
              <a:t>(DCV): A feedback control method to maintain indoor air quality that automatically adjusts the ventilation rate provided to a space in response to changes in conditions such as occupant number or indoor pollutant concentration. This control strategy is mainly intended to reduce the energy used by HVAC systems compared to those of buildings that use open-loop controls with constant ventilation rates.</a:t>
            </a:r>
            <a:endParaRPr lang="en-US" sz="1600" i="1" dirty="0">
              <a:solidFill>
                <a:srgbClr val="002060"/>
              </a:solidFill>
              <a:highlight>
                <a:srgbClr val="FFFF00"/>
              </a:highlight>
              <a:cs typeface="Arial"/>
            </a:endParaRPr>
          </a:p>
          <a:p>
            <a:pPr>
              <a:lnSpc>
                <a:spcPct val="170000"/>
              </a:lnSpc>
              <a:spcBef>
                <a:spcPts val="600"/>
              </a:spcBef>
              <a:spcAft>
                <a:spcPts val="600"/>
              </a:spcAft>
            </a:pPr>
            <a:br>
              <a:rPr lang="en-US" sz="1400" dirty="0"/>
            </a:br>
            <a:endParaRPr lang="en-US" sz="1600" dirty="0">
              <a:cs typeface="Arial"/>
            </a:endParaRPr>
          </a:p>
        </p:txBody>
      </p:sp>
      <p:sp>
        <p:nvSpPr>
          <p:cNvPr id="3" name="TextBox 5">
            <a:extLst>
              <a:ext uri="{FF2B5EF4-FFF2-40B4-BE49-F238E27FC236}">
                <a16:creationId xmlns:a16="http://schemas.microsoft.com/office/drawing/2014/main" id="{E3148C9F-87D6-0884-FA1D-408EE8C97287}"/>
              </a:ext>
            </a:extLst>
          </p:cNvPr>
          <p:cNvSpPr txBox="1"/>
          <p:nvPr/>
        </p:nvSpPr>
        <p:spPr>
          <a:xfrm>
            <a:off x="1073073" y="6008377"/>
            <a:ext cx="4295674"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Source: Wikipedia</a:t>
            </a:r>
            <a:endParaRPr lang="en-US" dirty="0">
              <a:cs typeface="Arial"/>
            </a:endParaRPr>
          </a:p>
        </p:txBody>
      </p:sp>
      <p:pic>
        <p:nvPicPr>
          <p:cNvPr id="7" name="Picture 6" descr="A street light next to a building&#10;&#10;AI-generated content may be incorrect.">
            <a:extLst>
              <a:ext uri="{FF2B5EF4-FFF2-40B4-BE49-F238E27FC236}">
                <a16:creationId xmlns:a16="http://schemas.microsoft.com/office/drawing/2014/main" id="{59EEABF3-1DE3-A7C7-36C7-A4732F42FABE}"/>
              </a:ext>
            </a:extLst>
          </p:cNvPr>
          <p:cNvPicPr>
            <a:picLocks noChangeAspect="1"/>
          </p:cNvPicPr>
          <p:nvPr/>
        </p:nvPicPr>
        <p:blipFill>
          <a:blip r:embed="rId3"/>
          <a:srcRect l="23711" t="36040" r="6681" b="22119"/>
          <a:stretch>
            <a:fillRect/>
          </a:stretch>
        </p:blipFill>
        <p:spPr>
          <a:xfrm>
            <a:off x="7615423" y="1566524"/>
            <a:ext cx="4171476" cy="3716642"/>
          </a:xfrm>
          <a:prstGeom prst="rect">
            <a:avLst/>
          </a:prstGeom>
        </p:spPr>
      </p:pic>
    </p:spTree>
    <p:extLst>
      <p:ext uri="{BB962C8B-B14F-4D97-AF65-F5344CB8AC3E}">
        <p14:creationId xmlns:p14="http://schemas.microsoft.com/office/powerpoint/2010/main" val="3893316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19A72-1314-E72B-6982-E98AF15C41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DC17FC4-7082-814B-5948-9970EE93CF13}"/>
              </a:ext>
            </a:extLst>
          </p:cNvPr>
          <p:cNvSpPr>
            <a:spLocks noGrp="1"/>
          </p:cNvSpPr>
          <p:nvPr>
            <p:ph type="title" idx="4294967295"/>
          </p:nvPr>
        </p:nvSpPr>
        <p:spPr>
          <a:xfrm>
            <a:off x="823913" y="1122363"/>
            <a:ext cx="3413125" cy="4364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RTU Reach Codes Framework</a:t>
            </a:r>
          </a:p>
        </p:txBody>
      </p:sp>
      <p:sp>
        <p:nvSpPr>
          <p:cNvPr id="5" name="TextBox 4">
            <a:extLst>
              <a:ext uri="{FF2B5EF4-FFF2-40B4-BE49-F238E27FC236}">
                <a16:creationId xmlns:a16="http://schemas.microsoft.com/office/drawing/2014/main" id="{56BDEB50-9ED8-B4C7-7309-E243F81D0A69}"/>
              </a:ext>
            </a:extLst>
          </p:cNvPr>
          <p:cNvSpPr txBox="1"/>
          <p:nvPr/>
        </p:nvSpPr>
        <p:spPr>
          <a:xfrm>
            <a:off x="4055805" y="1122363"/>
            <a:ext cx="7831394" cy="4770537"/>
          </a:xfrm>
          <a:prstGeom prst="rect">
            <a:avLst/>
          </a:prstGeom>
          <a:noFill/>
        </p:spPr>
        <p:txBody>
          <a:bodyPr wrap="square">
            <a:spAutoFit/>
          </a:bodyPr>
          <a:lstStyle/>
          <a:p>
            <a:pPr>
              <a:spcBef>
                <a:spcPts val="2400"/>
              </a:spcBef>
            </a:pPr>
            <a:r>
              <a:rPr lang="en-US" sz="3600" dirty="0">
                <a:solidFill>
                  <a:srgbClr val="055877"/>
                </a:solidFill>
              </a:rPr>
              <a:t>Trigger</a:t>
            </a:r>
          </a:p>
          <a:p>
            <a:pPr marL="342900" indent="-342900">
              <a:buFont typeface="Arial" panose="020B0604020202020204" pitchFamily="34" charset="0"/>
              <a:buChar char="•"/>
            </a:pPr>
            <a:r>
              <a:rPr lang="en-US" sz="2400" dirty="0"/>
              <a:t>New or replacement single zone AC in existing buildings</a:t>
            </a:r>
          </a:p>
          <a:p>
            <a:pPr>
              <a:spcBef>
                <a:spcPts val="2400"/>
              </a:spcBef>
            </a:pPr>
            <a:r>
              <a:rPr lang="en-US" sz="3600" dirty="0">
                <a:solidFill>
                  <a:srgbClr val="055877"/>
                </a:solidFill>
              </a:rPr>
              <a:t>Primary Pathway (heat pump) </a:t>
            </a:r>
          </a:p>
          <a:p>
            <a:pPr marL="342900" indent="-342900">
              <a:buFont typeface="Arial" panose="020B0604020202020204" pitchFamily="34" charset="0"/>
              <a:buChar char="•"/>
            </a:pPr>
            <a:r>
              <a:rPr lang="en-US" sz="2400" dirty="0"/>
              <a:t>Must be cost-effective over 30-year period</a:t>
            </a:r>
          </a:p>
          <a:p>
            <a:pPr>
              <a:spcBef>
                <a:spcPts val="2400"/>
              </a:spcBef>
            </a:pPr>
            <a:r>
              <a:rPr lang="en-US" sz="3600" dirty="0">
                <a:solidFill>
                  <a:srgbClr val="055877"/>
                </a:solidFill>
              </a:rPr>
              <a:t>Alternative Pathway </a:t>
            </a:r>
            <a:br>
              <a:rPr lang="en-US" sz="3600" dirty="0">
                <a:solidFill>
                  <a:srgbClr val="055877"/>
                </a:solidFill>
              </a:rPr>
            </a:br>
            <a:r>
              <a:rPr lang="en-US" sz="3600" dirty="0">
                <a:solidFill>
                  <a:srgbClr val="055877"/>
                </a:solidFill>
              </a:rPr>
              <a:t>	(furnace + HRV + DCV)</a:t>
            </a:r>
          </a:p>
          <a:p>
            <a:pPr marL="342900" indent="-342900">
              <a:buFont typeface="Arial" panose="020B0604020202020204" pitchFamily="34" charset="0"/>
              <a:buChar char="•"/>
            </a:pPr>
            <a:r>
              <a:rPr lang="en-US" sz="2400" dirty="0"/>
              <a:t>Must achieve energy equivalency by meeting or exceeding the LSC savings of the primary pathway</a:t>
            </a:r>
          </a:p>
        </p:txBody>
      </p:sp>
    </p:spTree>
    <p:extLst>
      <p:ext uri="{BB962C8B-B14F-4D97-AF65-F5344CB8AC3E}">
        <p14:creationId xmlns:p14="http://schemas.microsoft.com/office/powerpoint/2010/main" val="10992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DC66E-FCA4-0E59-7294-4848DD1C6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BE3ED-B00A-80BA-13A8-286256EF527B}"/>
              </a:ext>
            </a:extLst>
          </p:cNvPr>
          <p:cNvSpPr>
            <a:spLocks noGrp="1"/>
          </p:cNvSpPr>
          <p:nvPr>
            <p:ph type="title" idx="4294967295"/>
          </p:nvPr>
        </p:nvSpPr>
        <p:spPr>
          <a:xfrm>
            <a:off x="839788" y="661694"/>
            <a:ext cx="10515600" cy="10733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accent2"/>
                </a:solidFill>
                <a:effectLst/>
                <a:uLnTx/>
                <a:uFillTx/>
                <a:latin typeface="+mj-lt"/>
                <a:ea typeface="+mj-ea"/>
                <a:cs typeface="+mj-cs"/>
              </a:rPr>
              <a:t>GHG Reductions: Metric Tons (first year)</a:t>
            </a:r>
          </a:p>
        </p:txBody>
      </p:sp>
      <p:graphicFrame>
        <p:nvGraphicFramePr>
          <p:cNvPr id="3" name="Table 2">
            <a:extLst>
              <a:ext uri="{FF2B5EF4-FFF2-40B4-BE49-F238E27FC236}">
                <a16:creationId xmlns:a16="http://schemas.microsoft.com/office/drawing/2014/main" id="{AB9D5ECB-1FA5-0DE4-4E05-9E20B5E89E16}"/>
              </a:ext>
            </a:extLst>
          </p:cNvPr>
          <p:cNvGraphicFramePr>
            <a:graphicFrameLocks noGrp="1"/>
          </p:cNvGraphicFramePr>
          <p:nvPr>
            <p:extLst>
              <p:ext uri="{D42A27DB-BD31-4B8C-83A1-F6EECF244321}">
                <p14:modId xmlns:p14="http://schemas.microsoft.com/office/powerpoint/2010/main" val="1060811411"/>
              </p:ext>
            </p:extLst>
          </p:nvPr>
        </p:nvGraphicFramePr>
        <p:xfrm>
          <a:off x="1967270" y="1651538"/>
          <a:ext cx="7863840" cy="2005596"/>
        </p:xfrm>
        <a:graphic>
          <a:graphicData uri="http://schemas.openxmlformats.org/drawingml/2006/table">
            <a:tbl>
              <a:tblPr firstRow="1" bandRow="1">
                <a:tableStyleId>{9DCAF9ED-07DC-4A11-8D7F-57B35C25682E}</a:tableStyleId>
              </a:tblPr>
              <a:tblGrid>
                <a:gridCol w="2926080">
                  <a:extLst>
                    <a:ext uri="{9D8B030D-6E8A-4147-A177-3AD203B41FA5}">
                      <a16:colId xmlns:a16="http://schemas.microsoft.com/office/drawing/2014/main" val="1954029466"/>
                    </a:ext>
                  </a:extLst>
                </a:gridCol>
                <a:gridCol w="1645920">
                  <a:extLst>
                    <a:ext uri="{9D8B030D-6E8A-4147-A177-3AD203B41FA5}">
                      <a16:colId xmlns:a16="http://schemas.microsoft.com/office/drawing/2014/main" val="3176234545"/>
                    </a:ext>
                  </a:extLst>
                </a:gridCol>
                <a:gridCol w="1645920">
                  <a:extLst>
                    <a:ext uri="{9D8B030D-6E8A-4147-A177-3AD203B41FA5}">
                      <a16:colId xmlns:a16="http://schemas.microsoft.com/office/drawing/2014/main" val="1393691925"/>
                    </a:ext>
                  </a:extLst>
                </a:gridCol>
                <a:gridCol w="1645920">
                  <a:extLst>
                    <a:ext uri="{9D8B030D-6E8A-4147-A177-3AD203B41FA5}">
                      <a16:colId xmlns:a16="http://schemas.microsoft.com/office/drawing/2014/main" val="3317201765"/>
                    </a:ext>
                  </a:extLst>
                </a:gridCol>
              </a:tblGrid>
              <a:tr h="633996">
                <a:tc>
                  <a:txBody>
                    <a:bodyPr/>
                    <a:lstStyle/>
                    <a:p>
                      <a:r>
                        <a:rPr lang="en-US" dirty="0"/>
                        <a:t>Small Office (5,500 sf)</a:t>
                      </a:r>
                    </a:p>
                  </a:txBody>
                  <a:tcPr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dirty="0">
                          <a:effectLst/>
                        </a:rPr>
                        <a:t>Pre-1978</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dirty="0">
                          <a:effectLst/>
                        </a:rPr>
                        <a:t>1978-1991</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dirty="0">
                          <a:effectLst/>
                        </a:rPr>
                        <a:t>1992-2010</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264616"/>
                  </a:ext>
                </a:extLst>
              </a:tr>
              <a:tr h="548640">
                <a:tc>
                  <a:txBody>
                    <a:bodyPr/>
                    <a:lstStyle/>
                    <a:p>
                      <a:r>
                        <a:rPr lang="en-US" dirty="0"/>
                        <a:t>Heat Pump</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dirty="0"/>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580562"/>
                  </a:ext>
                </a:extLst>
              </a:tr>
              <a:tr h="822960">
                <a:tc>
                  <a:txBody>
                    <a:bodyPr/>
                    <a:lstStyle/>
                    <a:p>
                      <a:r>
                        <a:rPr lang="en-US" dirty="0"/>
                        <a:t>Air Conditioner + HRV </a:t>
                      </a:r>
                      <a:r>
                        <a:rPr lang="en-US" i="1" dirty="0">
                          <a:highlight>
                            <a:srgbClr val="FFFF00"/>
                          </a:highlight>
                        </a:rPr>
                        <a:t>[+DCV if applicable]</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dirty="0"/>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25678928"/>
                  </a:ext>
                </a:extLst>
              </a:tr>
            </a:tbl>
          </a:graphicData>
        </a:graphic>
      </p:graphicFrame>
      <p:graphicFrame>
        <p:nvGraphicFramePr>
          <p:cNvPr id="4" name="Table 3">
            <a:extLst>
              <a:ext uri="{FF2B5EF4-FFF2-40B4-BE49-F238E27FC236}">
                <a16:creationId xmlns:a16="http://schemas.microsoft.com/office/drawing/2014/main" id="{7361EC38-3459-2CA7-5773-7DC3CD798E33}"/>
              </a:ext>
            </a:extLst>
          </p:cNvPr>
          <p:cNvGraphicFramePr>
            <a:graphicFrameLocks noGrp="1"/>
          </p:cNvGraphicFramePr>
          <p:nvPr>
            <p:extLst>
              <p:ext uri="{D42A27DB-BD31-4B8C-83A1-F6EECF244321}">
                <p14:modId xmlns:p14="http://schemas.microsoft.com/office/powerpoint/2010/main" val="2099744205"/>
              </p:ext>
            </p:extLst>
          </p:nvPr>
        </p:nvGraphicFramePr>
        <p:xfrm>
          <a:off x="1967270" y="3945554"/>
          <a:ext cx="7863840" cy="2005596"/>
        </p:xfrm>
        <a:graphic>
          <a:graphicData uri="http://schemas.openxmlformats.org/drawingml/2006/table">
            <a:tbl>
              <a:tblPr firstRow="1" bandRow="1">
                <a:tableStyleId>{9DCAF9ED-07DC-4A11-8D7F-57B35C25682E}</a:tableStyleId>
              </a:tblPr>
              <a:tblGrid>
                <a:gridCol w="2926080">
                  <a:extLst>
                    <a:ext uri="{9D8B030D-6E8A-4147-A177-3AD203B41FA5}">
                      <a16:colId xmlns:a16="http://schemas.microsoft.com/office/drawing/2014/main" val="1954029466"/>
                    </a:ext>
                  </a:extLst>
                </a:gridCol>
                <a:gridCol w="1645920">
                  <a:extLst>
                    <a:ext uri="{9D8B030D-6E8A-4147-A177-3AD203B41FA5}">
                      <a16:colId xmlns:a16="http://schemas.microsoft.com/office/drawing/2014/main" val="3176234545"/>
                    </a:ext>
                  </a:extLst>
                </a:gridCol>
                <a:gridCol w="1645920">
                  <a:extLst>
                    <a:ext uri="{9D8B030D-6E8A-4147-A177-3AD203B41FA5}">
                      <a16:colId xmlns:a16="http://schemas.microsoft.com/office/drawing/2014/main" val="1393691925"/>
                    </a:ext>
                  </a:extLst>
                </a:gridCol>
                <a:gridCol w="1645920">
                  <a:extLst>
                    <a:ext uri="{9D8B030D-6E8A-4147-A177-3AD203B41FA5}">
                      <a16:colId xmlns:a16="http://schemas.microsoft.com/office/drawing/2014/main" val="3317201765"/>
                    </a:ext>
                  </a:extLst>
                </a:gridCol>
              </a:tblGrid>
              <a:tr h="633996">
                <a:tc>
                  <a:txBody>
                    <a:bodyPr/>
                    <a:lstStyle/>
                    <a:p>
                      <a:r>
                        <a:rPr lang="en-US" dirty="0"/>
                        <a:t>Medium Retail (25,000 sf)</a:t>
                      </a:r>
                    </a:p>
                  </a:txBody>
                  <a:tcPr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dirty="0">
                          <a:effectLst/>
                        </a:rPr>
                        <a:t>Pre-1978</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dirty="0">
                          <a:effectLst/>
                        </a:rPr>
                        <a:t>1978-1991</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dirty="0">
                          <a:effectLst/>
                        </a:rPr>
                        <a:t>1992-2010</a:t>
                      </a:r>
                      <a:endParaRPr lang="en-US" sz="1600" kern="100" dirty="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264616"/>
                  </a:ext>
                </a:extLst>
              </a:tr>
              <a:tr h="548640">
                <a:tc>
                  <a:txBody>
                    <a:bodyPr/>
                    <a:lstStyle/>
                    <a:p>
                      <a:r>
                        <a:rPr lang="en-US" dirty="0"/>
                        <a:t>Heat Pump</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dirty="0"/>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580562"/>
                  </a:ext>
                </a:extLst>
              </a:tr>
              <a:tr h="822960">
                <a:tc>
                  <a:txBody>
                    <a:bodyPr/>
                    <a:lstStyle/>
                    <a:p>
                      <a:r>
                        <a:rPr lang="en-US" dirty="0"/>
                        <a:t>Air Conditioner + HRV </a:t>
                      </a:r>
                      <a:r>
                        <a:rPr lang="en-US" i="1" dirty="0">
                          <a:highlight>
                            <a:srgbClr val="FFFF00"/>
                          </a:highlight>
                        </a:rPr>
                        <a:t>[+DCV if applicable]</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dirty="0"/>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25678928"/>
                  </a:ext>
                </a:extLst>
              </a:tr>
            </a:tbl>
          </a:graphicData>
        </a:graphic>
      </p:graphicFrame>
      <p:sp>
        <p:nvSpPr>
          <p:cNvPr id="10" name="TextBox 9">
            <a:extLst>
              <a:ext uri="{FF2B5EF4-FFF2-40B4-BE49-F238E27FC236}">
                <a16:creationId xmlns:a16="http://schemas.microsoft.com/office/drawing/2014/main" id="{97671A41-DA86-C915-2F0E-A83CCD974D75}"/>
              </a:ext>
            </a:extLst>
          </p:cNvPr>
          <p:cNvSpPr txBox="1"/>
          <p:nvPr/>
        </p:nvSpPr>
        <p:spPr>
          <a:xfrm>
            <a:off x="1967270" y="6196306"/>
            <a:ext cx="6094268" cy="369332"/>
          </a:xfrm>
          <a:prstGeom prst="rect">
            <a:avLst/>
          </a:prstGeom>
          <a:noFill/>
        </p:spPr>
        <p:txBody>
          <a:bodyPr wrap="square">
            <a:spAutoFit/>
          </a:bodyPr>
          <a:lstStyle/>
          <a:p>
            <a:pPr lvl="0"/>
            <a:r>
              <a:rPr lang="en-US" i="1" dirty="0">
                <a:solidFill>
                  <a:srgbClr val="0070C0"/>
                </a:solidFill>
              </a:rPr>
              <a:t>Populate using data from Reference Table 2</a:t>
            </a:r>
          </a:p>
        </p:txBody>
      </p:sp>
    </p:spTree>
    <p:extLst>
      <p:ext uri="{BB962C8B-B14F-4D97-AF65-F5344CB8AC3E}">
        <p14:creationId xmlns:p14="http://schemas.microsoft.com/office/powerpoint/2010/main" val="1116109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F03E9-5C10-119C-40A8-52703DC320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2CCE105-272D-B067-6E09-AE545BAC88D4}"/>
              </a:ext>
            </a:extLst>
          </p:cNvPr>
          <p:cNvSpPr>
            <a:spLocks noGrp="1"/>
          </p:cNvSpPr>
          <p:nvPr>
            <p:ph type="title" idx="4294967295"/>
          </p:nvPr>
        </p:nvSpPr>
        <p:spPr>
          <a:xfrm>
            <a:off x="838200" y="681038"/>
            <a:ext cx="10515600" cy="9556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Considerations for Application of Results</a:t>
            </a:r>
          </a:p>
        </p:txBody>
      </p:sp>
      <p:sp>
        <p:nvSpPr>
          <p:cNvPr id="5" name="TextBox 4">
            <a:extLst>
              <a:ext uri="{FF2B5EF4-FFF2-40B4-BE49-F238E27FC236}">
                <a16:creationId xmlns:a16="http://schemas.microsoft.com/office/drawing/2014/main" id="{0B26C986-71A6-336D-1B6F-C0653886D3E1}"/>
              </a:ext>
            </a:extLst>
          </p:cNvPr>
          <p:cNvSpPr txBox="1"/>
          <p:nvPr/>
        </p:nvSpPr>
        <p:spPr>
          <a:xfrm>
            <a:off x="838201" y="1654080"/>
            <a:ext cx="10670778" cy="3901837"/>
          </a:xfrm>
          <a:prstGeom prst="rect">
            <a:avLst/>
          </a:prstGeom>
          <a:noFill/>
        </p:spPr>
        <p:txBody>
          <a:bodyPr wrap="square">
            <a:spAutoFit/>
          </a:bodyPr>
          <a:lstStyle/>
          <a:p>
            <a:pPr marL="285750" lvl="0" indent="-285750">
              <a:lnSpc>
                <a:spcPct val="150000"/>
              </a:lnSpc>
              <a:buFont typeface="Arial" panose="020B0604020202020204" pitchFamily="34" charset="0"/>
              <a:buChar char="•"/>
            </a:pPr>
            <a:r>
              <a:rPr lang="en-US" sz="2400" dirty="0"/>
              <a:t>HRV and DCV are readily available and easy to install</a:t>
            </a:r>
          </a:p>
          <a:p>
            <a:pPr marL="285750" lvl="0" indent="-285750">
              <a:lnSpc>
                <a:spcPct val="150000"/>
              </a:lnSpc>
              <a:buFont typeface="Arial" panose="020B0604020202020204" pitchFamily="34" charset="0"/>
              <a:buChar char="•"/>
            </a:pPr>
            <a:r>
              <a:rPr lang="en-US" sz="2400" dirty="0"/>
              <a:t>HRV and DCV are used for energy equivalency, not cost-effectiveness</a:t>
            </a:r>
          </a:p>
          <a:p>
            <a:pPr marL="285750" lvl="0" indent="-285750">
              <a:lnSpc>
                <a:spcPct val="150000"/>
              </a:lnSpc>
              <a:buFont typeface="Arial" panose="020B0604020202020204" pitchFamily="34" charset="0"/>
              <a:buChar char="•"/>
            </a:pPr>
            <a:r>
              <a:rPr lang="en-US" sz="2400" dirty="0"/>
              <a:t>All occupancies in Section 141.0(b)2Cii have similar schedules</a:t>
            </a:r>
          </a:p>
          <a:p>
            <a:pPr marL="285750" lvl="0" indent="-285750">
              <a:lnSpc>
                <a:spcPct val="150000"/>
              </a:lnSpc>
              <a:buFont typeface="Arial" panose="020B0604020202020204" pitchFamily="34" charset="0"/>
              <a:buChar char="•"/>
            </a:pPr>
            <a:r>
              <a:rPr lang="en-US" sz="2400" dirty="0"/>
              <a:t>Designer will change capacity according to different load intensities</a:t>
            </a:r>
          </a:p>
          <a:p>
            <a:pPr marL="285750" lvl="0" indent="-285750">
              <a:lnSpc>
                <a:spcPct val="150000"/>
              </a:lnSpc>
              <a:buFont typeface="Arial" panose="020B0604020202020204" pitchFamily="34" charset="0"/>
              <a:buChar char="•"/>
            </a:pPr>
            <a:r>
              <a:rPr lang="en-US" sz="2400" dirty="0"/>
              <a:t>Precedence for extrapolating results to other building types</a:t>
            </a:r>
          </a:p>
          <a:p>
            <a:pPr marL="285750" lvl="0" indent="-285750">
              <a:lnSpc>
                <a:spcPct val="150000"/>
              </a:lnSpc>
              <a:buFont typeface="Arial" panose="020B0604020202020204" pitchFamily="34" charset="0"/>
              <a:buChar char="•"/>
            </a:pPr>
            <a:r>
              <a:rPr lang="en-US" sz="2400" dirty="0"/>
              <a:t>Permit applicants most often use the prescriptive path to document compliance with equipment changeouts.</a:t>
            </a:r>
          </a:p>
        </p:txBody>
      </p:sp>
    </p:spTree>
    <p:extLst>
      <p:ext uri="{BB962C8B-B14F-4D97-AF65-F5344CB8AC3E}">
        <p14:creationId xmlns:p14="http://schemas.microsoft.com/office/powerpoint/2010/main" val="1345300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20F1-369F-13B1-4E5E-6EAC99D7213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721EAF3-5EE1-E2EC-7387-5466607BA999}"/>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Exceptions</a:t>
            </a:r>
          </a:p>
        </p:txBody>
      </p:sp>
      <p:sp>
        <p:nvSpPr>
          <p:cNvPr id="6" name="TextBox 2">
            <a:extLst>
              <a:ext uri="{FF2B5EF4-FFF2-40B4-BE49-F238E27FC236}">
                <a16:creationId xmlns:a16="http://schemas.microsoft.com/office/drawing/2014/main" id="{6E2D8508-F15E-4158-4132-A081AF7ABF35}"/>
              </a:ext>
            </a:extLst>
          </p:cNvPr>
          <p:cNvSpPr txBox="1"/>
          <p:nvPr/>
        </p:nvSpPr>
        <p:spPr>
          <a:xfrm>
            <a:off x="439024" y="1711479"/>
            <a:ext cx="6958668" cy="466127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25000"/>
              </a:lnSpc>
              <a:buAutoNum type="arabicPeriod"/>
            </a:pPr>
            <a:r>
              <a:rPr lang="en-US" sz="2400" dirty="0">
                <a:ea typeface="Calibri" panose="020F0502020204030204"/>
                <a:cs typeface="Calibri" panose="020F0502020204030204"/>
              </a:rPr>
              <a:t>If the existing main electrical panel does not have the capacity for a heat pump but can support a new or replacement air conditioner</a:t>
            </a:r>
          </a:p>
          <a:p>
            <a:pPr marL="342900" indent="-342900">
              <a:lnSpc>
                <a:spcPct val="125000"/>
              </a:lnSpc>
              <a:buAutoNum type="arabicPeriod"/>
            </a:pPr>
            <a:r>
              <a:rPr lang="en-US" sz="2400" dirty="0">
                <a:ea typeface="Calibri" panose="020F0502020204030204"/>
                <a:cs typeface="Calibri" panose="020F0502020204030204"/>
              </a:rPr>
              <a:t>Spaces where fewer than 25 people are expected per 1,000 square feet, and the ventilation system does not include:</a:t>
            </a:r>
          </a:p>
          <a:p>
            <a:pPr marL="800100" lvl="1" indent="-342900">
              <a:lnSpc>
                <a:spcPct val="125000"/>
              </a:lnSpc>
              <a:buFont typeface="Courier New,monospace"/>
              <a:buChar char="o"/>
            </a:pPr>
            <a:r>
              <a:rPr lang="en-US" sz="2400" dirty="0">
                <a:ea typeface="Calibri" panose="020F0502020204030204"/>
                <a:cs typeface="Calibri" panose="020F0502020204030204"/>
              </a:rPr>
              <a:t>an air economizer; or</a:t>
            </a:r>
          </a:p>
          <a:p>
            <a:pPr marL="800100" lvl="1" indent="-342900">
              <a:lnSpc>
                <a:spcPct val="125000"/>
              </a:lnSpc>
              <a:buFont typeface="Courier New,monospace"/>
              <a:buChar char="o"/>
            </a:pPr>
            <a:r>
              <a:rPr lang="en-US" sz="2400" dirty="0">
                <a:ea typeface="Calibri" panose="020F0502020204030204"/>
                <a:cs typeface="Calibri" panose="020F0502020204030204"/>
              </a:rPr>
              <a:t>adjustable outside air control; or</a:t>
            </a:r>
          </a:p>
          <a:p>
            <a:pPr marL="800100" lvl="1" indent="-342900">
              <a:lnSpc>
                <a:spcPct val="125000"/>
              </a:lnSpc>
              <a:buFont typeface="Courier New,monospace"/>
              <a:buChar char="o"/>
            </a:pPr>
            <a:r>
              <a:rPr lang="en-US" sz="2400" dirty="0">
                <a:ea typeface="Calibri" panose="020F0502020204030204"/>
                <a:cs typeface="Calibri" panose="020F0502020204030204"/>
              </a:rPr>
              <a:t>design outdoor airflow rate over 3,000 cfm</a:t>
            </a:r>
          </a:p>
          <a:p>
            <a:pPr marL="800100" lvl="1" indent="-342900">
              <a:lnSpc>
                <a:spcPct val="150000"/>
              </a:lnSpc>
              <a:buFont typeface="Courier New,monospace"/>
              <a:buChar char="o"/>
            </a:pPr>
            <a:endParaRPr lang="en-US" sz="2000" dirty="0">
              <a:solidFill>
                <a:schemeClr val="bg1"/>
              </a:solidFill>
              <a:ea typeface="Calibri"/>
              <a:cs typeface="Calibri"/>
            </a:endParaRPr>
          </a:p>
        </p:txBody>
      </p:sp>
      <p:pic>
        <p:nvPicPr>
          <p:cNvPr id="12" name="Picture 11" descr="A street sign with two signs&#10;&#10;AI-generated content may be incorrect.">
            <a:extLst>
              <a:ext uri="{FF2B5EF4-FFF2-40B4-BE49-F238E27FC236}">
                <a16:creationId xmlns:a16="http://schemas.microsoft.com/office/drawing/2014/main" id="{256C01BE-7C4E-6FCD-A9BD-7320CDA4CECA}"/>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1192452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B2501-1891-43AC-4209-2B204E5B9C5F}"/>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F16D2DA0-C01F-0DE0-BDDA-8D98C7CBB17A}"/>
              </a:ext>
            </a:extLst>
          </p:cNvPr>
          <p:cNvSpPr txBox="1"/>
          <p:nvPr/>
        </p:nvSpPr>
        <p:spPr>
          <a:xfrm>
            <a:off x="439024" y="829187"/>
            <a:ext cx="6958668" cy="51229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AutoNum type="arabicPeriod"/>
            </a:pPr>
            <a:r>
              <a:rPr lang="en-US" sz="2000" dirty="0">
                <a:solidFill>
                  <a:schemeClr val="bg1"/>
                </a:solidFill>
                <a:ea typeface="Calibri"/>
                <a:cs typeface="Calibri"/>
              </a:rPr>
              <a:t>h</a:t>
            </a:r>
          </a:p>
          <a:p>
            <a:pPr marL="342900" indent="-342900">
              <a:lnSpc>
                <a:spcPct val="150000"/>
              </a:lnSpc>
              <a:buAutoNum type="arabicPeriod"/>
            </a:pPr>
            <a:r>
              <a:rPr lang="en-US" sz="2000" dirty="0">
                <a:solidFill>
                  <a:schemeClr val="bg1"/>
                </a:solidFill>
                <a:ea typeface="Calibri"/>
                <a:cs typeface="Calibri"/>
              </a:rPr>
              <a:t>h</a:t>
            </a:r>
            <a:endParaRPr lang="en-US" sz="2000" dirty="0"/>
          </a:p>
          <a:p>
            <a:pPr marL="342900" indent="-342900">
              <a:lnSpc>
                <a:spcPct val="125000"/>
              </a:lnSpc>
              <a:buAutoNum type="arabicPeriod"/>
            </a:pPr>
            <a:r>
              <a:rPr lang="en-US" sz="2400" dirty="0">
                <a:solidFill>
                  <a:srgbClr val="000000"/>
                </a:solidFill>
                <a:ea typeface="Calibri"/>
                <a:cs typeface="Calibri"/>
              </a:rPr>
              <a:t>When the space exhaust is greater than the design ventilation rate, minus 0.2 cfm for each square foot of conditioned area. </a:t>
            </a:r>
          </a:p>
          <a:p>
            <a:pPr marL="342900" indent="-342900">
              <a:lnSpc>
                <a:spcPct val="125000"/>
              </a:lnSpc>
              <a:buAutoNum type="arabicPeriod"/>
            </a:pPr>
            <a:r>
              <a:rPr lang="en-US" sz="2400" dirty="0">
                <a:ea typeface="Calibri"/>
                <a:cs typeface="Calibri"/>
              </a:rPr>
              <a:t>Spaces without local exhaust ventilation that have operations generating fumes shall not install demand control ventilation.</a:t>
            </a:r>
          </a:p>
          <a:p>
            <a:pPr marL="342900" indent="-342900">
              <a:lnSpc>
                <a:spcPct val="125000"/>
              </a:lnSpc>
              <a:buAutoNum type="arabicPeriod"/>
            </a:pPr>
            <a:r>
              <a:rPr lang="en-US" sz="2400" dirty="0">
                <a:ea typeface="Calibri"/>
                <a:cs typeface="Calibri"/>
              </a:rPr>
              <a:t>Spaces with an occupancy of less than 10 people, or smaller than 150 square feet.</a:t>
            </a:r>
          </a:p>
          <a:p>
            <a:pPr marL="342900" indent="-342900">
              <a:lnSpc>
                <a:spcPct val="150000"/>
              </a:lnSpc>
              <a:buAutoNum type="arabicPeriod"/>
            </a:pPr>
            <a:endParaRPr lang="en-US" sz="2000" dirty="0">
              <a:ea typeface="Calibri"/>
              <a:cs typeface="Calibri"/>
            </a:endParaRPr>
          </a:p>
        </p:txBody>
      </p:sp>
      <p:sp>
        <p:nvSpPr>
          <p:cNvPr id="9" name="Text Placeholder 8">
            <a:extLst>
              <a:ext uri="{FF2B5EF4-FFF2-40B4-BE49-F238E27FC236}">
                <a16:creationId xmlns:a16="http://schemas.microsoft.com/office/drawing/2014/main" id="{05D599A1-BF59-E825-944E-88BE39415814}"/>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Exceptions, cont.</a:t>
            </a:r>
          </a:p>
        </p:txBody>
      </p:sp>
      <p:pic>
        <p:nvPicPr>
          <p:cNvPr id="12" name="Picture 11" descr="A street sign with two signs&#10;&#10;AI-generated content may be incorrect.">
            <a:extLst>
              <a:ext uri="{FF2B5EF4-FFF2-40B4-BE49-F238E27FC236}">
                <a16:creationId xmlns:a16="http://schemas.microsoft.com/office/drawing/2014/main" id="{F70096BF-FFD5-BE98-29BB-D71E86BF498E}"/>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3120333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48354-229C-53B8-3507-A652A85B22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67FCEC1-1FDC-7EC6-7812-6CC43F1E54F4}"/>
              </a:ext>
            </a:extLst>
          </p:cNvPr>
          <p:cNvSpPr>
            <a:spLocks noGrp="1"/>
          </p:cNvSpPr>
          <p:nvPr>
            <p:ph type="title" idx="4294967295"/>
          </p:nvPr>
        </p:nvSpPr>
        <p:spPr>
          <a:xfrm>
            <a:off x="838200" y="1060450"/>
            <a:ext cx="2992438" cy="21478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3D728A"/>
                </a:solidFill>
                <a:effectLst/>
                <a:uLnTx/>
                <a:uFillTx/>
                <a:latin typeface="+mn-lt"/>
                <a:ea typeface="+mn-ea"/>
                <a:cs typeface="+mn-cs"/>
              </a:rPr>
              <a:t>Resources</a:t>
            </a:r>
          </a:p>
        </p:txBody>
      </p:sp>
      <p:sp>
        <p:nvSpPr>
          <p:cNvPr id="6" name="Content Placeholder 5">
            <a:extLst>
              <a:ext uri="{FF2B5EF4-FFF2-40B4-BE49-F238E27FC236}">
                <a16:creationId xmlns:a16="http://schemas.microsoft.com/office/drawing/2014/main" id="{CC109E45-69FB-C87B-6B8B-C32ABDCC4235}"/>
              </a:ext>
            </a:extLst>
          </p:cNvPr>
          <p:cNvSpPr>
            <a:spLocks noGrp="1"/>
          </p:cNvSpPr>
          <p:nvPr>
            <p:ph idx="1"/>
          </p:nvPr>
        </p:nvSpPr>
        <p:spPr>
          <a:xfrm>
            <a:off x="3831336" y="1691639"/>
            <a:ext cx="7522465" cy="4485323"/>
          </a:xfrm>
        </p:spPr>
        <p:txBody>
          <a:bodyPr/>
          <a:lstStyle/>
          <a:p>
            <a:r>
              <a:rPr lang="en-US" dirty="0"/>
              <a:t>2025 Nonresidential Alterations: Reach Code Study </a:t>
            </a:r>
          </a:p>
          <a:p>
            <a:pPr lvl="1"/>
            <a:r>
              <a:rPr lang="en-US" dirty="0">
                <a:hlinkClick r:id="rId2"/>
              </a:rPr>
              <a:t>https://localenergycodes.com/content/resources</a:t>
            </a:r>
            <a:endParaRPr lang="en-US" dirty="0"/>
          </a:p>
          <a:p>
            <a:pPr>
              <a:lnSpc>
                <a:spcPct val="100000"/>
              </a:lnSpc>
              <a:spcBef>
                <a:spcPts val="1200"/>
              </a:spcBef>
            </a:pPr>
            <a:r>
              <a:rPr lang="en-US" dirty="0"/>
              <a:t>View results for individual jurisdictions in the </a:t>
            </a:r>
            <a:r>
              <a:rPr lang="en-US" b="1" dirty="0">
                <a:solidFill>
                  <a:schemeClr val="accent2"/>
                </a:solidFill>
              </a:rPr>
              <a:t>Cost-Effectiveness Explorer </a:t>
            </a:r>
            <a:r>
              <a:rPr lang="en-US" dirty="0"/>
              <a:t>tool:</a:t>
            </a:r>
          </a:p>
          <a:p>
            <a:pPr lvl="1"/>
            <a:r>
              <a:rPr lang="en-US" dirty="0">
                <a:hlinkClick r:id="rId3"/>
              </a:rPr>
              <a:t>https://explorer.localenergycodes.com/</a:t>
            </a:r>
            <a:r>
              <a:rPr lang="en-US" dirty="0"/>
              <a:t> </a:t>
            </a:r>
          </a:p>
        </p:txBody>
      </p:sp>
    </p:spTree>
    <p:extLst>
      <p:ext uri="{BB962C8B-B14F-4D97-AF65-F5344CB8AC3E}">
        <p14:creationId xmlns:p14="http://schemas.microsoft.com/office/powerpoint/2010/main" val="1442502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CA9943-CB9D-EA22-F081-61A99941D654}"/>
              </a:ext>
            </a:extLst>
          </p:cNvPr>
          <p:cNvSpPr>
            <a:spLocks noGrp="1"/>
          </p:cNvSpPr>
          <p:nvPr>
            <p:ph type="title"/>
          </p:nvPr>
        </p:nvSpPr>
        <p:spPr/>
        <p:txBody>
          <a:bodyPr/>
          <a:lstStyle/>
          <a:p>
            <a:r>
              <a:rPr lang="en-US"/>
              <a:t>Ways to Provide Feedback</a:t>
            </a:r>
          </a:p>
        </p:txBody>
      </p:sp>
    </p:spTree>
    <p:extLst>
      <p:ext uri="{BB962C8B-B14F-4D97-AF65-F5344CB8AC3E}">
        <p14:creationId xmlns:p14="http://schemas.microsoft.com/office/powerpoint/2010/main" val="1180371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D6402A-84E3-1039-9380-2445B8082562}"/>
              </a:ext>
            </a:extLst>
          </p:cNvPr>
          <p:cNvSpPr>
            <a:spLocks noGrp="1"/>
          </p:cNvSpPr>
          <p:nvPr>
            <p:ph type="title"/>
          </p:nvPr>
        </p:nvSpPr>
        <p:spPr>
          <a:xfrm>
            <a:off x="839787" y="726756"/>
            <a:ext cx="10168182" cy="996536"/>
          </a:xfrm>
        </p:spPr>
        <p:txBody>
          <a:bodyPr vert="horz" lIns="91440" tIns="45720" rIns="91440" bIns="45720" rtlCol="0" anchor="ctr">
            <a:noAutofit/>
          </a:bodyPr>
          <a:lstStyle/>
          <a:p>
            <a:r>
              <a:rPr lang="en-US" sz="4000" kern="1200">
                <a:latin typeface="+mj-lt"/>
                <a:ea typeface="+mj-ea"/>
                <a:cs typeface="+mj-cs"/>
              </a:rPr>
              <a:t>Stakeholder and Community Engagement</a:t>
            </a:r>
          </a:p>
        </p:txBody>
      </p:sp>
      <p:sp>
        <p:nvSpPr>
          <p:cNvPr id="7" name="Text Placeholder 6">
            <a:extLst>
              <a:ext uri="{FF2B5EF4-FFF2-40B4-BE49-F238E27FC236}">
                <a16:creationId xmlns:a16="http://schemas.microsoft.com/office/drawing/2014/main" id="{78431480-5EE0-D4A1-B4CD-24080C0CF3AA}"/>
              </a:ext>
            </a:extLst>
          </p:cNvPr>
          <p:cNvSpPr>
            <a:spLocks noGrp="1"/>
          </p:cNvSpPr>
          <p:nvPr>
            <p:ph type="body" sz="half" idx="2"/>
          </p:nvPr>
        </p:nvSpPr>
        <p:spPr>
          <a:xfrm>
            <a:off x="839787" y="1975316"/>
            <a:ext cx="3932237" cy="3811588"/>
          </a:xfrm>
        </p:spPr>
        <p:txBody>
          <a:bodyPr/>
          <a:lstStyle/>
          <a:p>
            <a:r>
              <a:rPr lang="en-US" i="1">
                <a:solidFill>
                  <a:srgbClr val="0070C0"/>
                </a:solidFill>
              </a:rPr>
              <a:t>[Provide details on outreach and engagement activities]</a:t>
            </a:r>
          </a:p>
        </p:txBody>
      </p:sp>
      <p:pic>
        <p:nvPicPr>
          <p:cNvPr id="2" name="Picture 1">
            <a:extLst>
              <a:ext uri="{FF2B5EF4-FFF2-40B4-BE49-F238E27FC236}">
                <a16:creationId xmlns:a16="http://schemas.microsoft.com/office/drawing/2014/main" id="{4318150B-394B-F5B3-2E11-F03412D2CDE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096000" y="1975316"/>
            <a:ext cx="5363237" cy="3575492"/>
          </a:xfrm>
          <a:prstGeom prst="rect">
            <a:avLst/>
          </a:prstGeom>
        </p:spPr>
      </p:pic>
    </p:spTree>
    <p:extLst>
      <p:ext uri="{BB962C8B-B14F-4D97-AF65-F5344CB8AC3E}">
        <p14:creationId xmlns:p14="http://schemas.microsoft.com/office/powerpoint/2010/main" val="1899253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7B1E-A40C-6306-0E17-331E70136F78}"/>
              </a:ext>
            </a:extLst>
          </p:cNvPr>
          <p:cNvSpPr>
            <a:spLocks noGrp="1"/>
          </p:cNvSpPr>
          <p:nvPr>
            <p:ph type="title"/>
          </p:nvPr>
        </p:nvSpPr>
        <p:spPr/>
        <p:txBody>
          <a:bodyPr/>
          <a:lstStyle/>
          <a:p>
            <a:r>
              <a:rPr lang="en-US"/>
              <a:t>Q &amp; A Discussion</a:t>
            </a:r>
          </a:p>
        </p:txBody>
      </p:sp>
    </p:spTree>
    <p:extLst>
      <p:ext uri="{BB962C8B-B14F-4D97-AF65-F5344CB8AC3E}">
        <p14:creationId xmlns:p14="http://schemas.microsoft.com/office/powerpoint/2010/main" val="3445574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9729C6-CBB9-BECA-77C8-9FD5F113C7B5}"/>
              </a:ext>
            </a:extLst>
          </p:cNvPr>
          <p:cNvSpPr>
            <a:spLocks noGrp="1"/>
          </p:cNvSpPr>
          <p:nvPr>
            <p:ph type="title" idx="4294967295"/>
          </p:nvPr>
        </p:nvSpPr>
        <p:spPr>
          <a:xfrm>
            <a:off x="831850" y="1709738"/>
            <a:ext cx="7778750" cy="2762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0" b="0" i="0" u="none" strike="noStrike" kern="1200" cap="none" spc="0" normalizeH="0" baseline="0" noProof="0">
                <a:ln>
                  <a:noFill/>
                </a:ln>
                <a:solidFill>
                  <a:schemeClr val="tx1"/>
                </a:solidFill>
                <a:effectLst/>
                <a:uLnTx/>
                <a:uFillTx/>
                <a:latin typeface="+mn-lt"/>
                <a:ea typeface="+mn-ea"/>
                <a:cs typeface="+mn-cs"/>
              </a:rPr>
              <a:t>Thank you!</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chemeClr val="tx1"/>
                </a:solidFill>
                <a:effectLst/>
                <a:uLnTx/>
                <a:uFillTx/>
                <a:latin typeface="+mn-lt"/>
                <a:ea typeface="+mn-ea"/>
                <a:cs typeface="+mn-cs"/>
              </a:rPr>
              <a:t>We appreciate your time</a:t>
            </a:r>
          </a:p>
        </p:txBody>
      </p:sp>
      <p:sp>
        <p:nvSpPr>
          <p:cNvPr id="5" name="Text Placeholder 4">
            <a:extLst>
              <a:ext uri="{FF2B5EF4-FFF2-40B4-BE49-F238E27FC236}">
                <a16:creationId xmlns:a16="http://schemas.microsoft.com/office/drawing/2014/main" id="{66750D62-236A-6E9B-04E4-EF6F9D282192}"/>
              </a:ext>
            </a:extLst>
          </p:cNvPr>
          <p:cNvSpPr>
            <a:spLocks noGrp="1"/>
          </p:cNvSpPr>
          <p:nvPr>
            <p:ph type="body" sz="quarter" idx="15"/>
          </p:nvPr>
        </p:nvSpPr>
        <p:spPr/>
        <p:txBody>
          <a:bodyPr/>
          <a:lstStyle/>
          <a:p>
            <a:pPr lvl="1"/>
            <a:r>
              <a:rPr lang="en-US"/>
              <a:t>Name</a:t>
            </a:r>
          </a:p>
          <a:p>
            <a:pPr lvl="2"/>
            <a:r>
              <a:rPr lang="en-US"/>
              <a:t>email</a:t>
            </a:r>
          </a:p>
        </p:txBody>
      </p:sp>
      <p:sp>
        <p:nvSpPr>
          <p:cNvPr id="4" name="Text Placeholder 3">
            <a:extLst>
              <a:ext uri="{FF2B5EF4-FFF2-40B4-BE49-F238E27FC236}">
                <a16:creationId xmlns:a16="http://schemas.microsoft.com/office/drawing/2014/main" id="{76BA2CF5-0C85-4EC5-D932-6D26195514A9}"/>
              </a:ext>
            </a:extLst>
          </p:cNvPr>
          <p:cNvSpPr>
            <a:spLocks noGrp="1"/>
          </p:cNvSpPr>
          <p:nvPr>
            <p:ph type="body" sz="quarter" idx="14"/>
          </p:nvPr>
        </p:nvSpPr>
        <p:spPr/>
        <p:txBody>
          <a:bodyPr/>
          <a:lstStyle/>
          <a:p>
            <a:pPr lvl="1"/>
            <a:r>
              <a:rPr lang="en-US"/>
              <a:t>Name</a:t>
            </a:r>
          </a:p>
          <a:p>
            <a:pPr lvl="2"/>
            <a:r>
              <a:rPr lang="en-US"/>
              <a:t>email</a:t>
            </a:r>
          </a:p>
        </p:txBody>
      </p:sp>
      <p:sp>
        <p:nvSpPr>
          <p:cNvPr id="6" name="Text Placeholder 5">
            <a:extLst>
              <a:ext uri="{FF2B5EF4-FFF2-40B4-BE49-F238E27FC236}">
                <a16:creationId xmlns:a16="http://schemas.microsoft.com/office/drawing/2014/main" id="{A7B0BF99-A64E-1B72-7EAF-431F299C98C7}"/>
              </a:ext>
            </a:extLst>
          </p:cNvPr>
          <p:cNvSpPr>
            <a:spLocks noGrp="1"/>
          </p:cNvSpPr>
          <p:nvPr>
            <p:ph type="body" idx="16"/>
          </p:nvPr>
        </p:nvSpPr>
        <p:spPr/>
        <p:txBody>
          <a:bodyPr/>
          <a:lstStyle/>
          <a:p>
            <a:r>
              <a:rPr lang="en-US" i="1" err="1"/>
              <a:t>url</a:t>
            </a:r>
            <a:endParaRPr lang="en-US"/>
          </a:p>
        </p:txBody>
      </p:sp>
    </p:spTree>
    <p:extLst>
      <p:ext uri="{BB962C8B-B14F-4D97-AF65-F5344CB8AC3E}">
        <p14:creationId xmlns:p14="http://schemas.microsoft.com/office/powerpoint/2010/main" val="335707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9282E5-9F34-FBDE-4B18-3F1F6EB0DA53}"/>
              </a:ext>
            </a:extLst>
          </p:cNvPr>
          <p:cNvSpPr>
            <a:spLocks noGrp="1"/>
          </p:cNvSpPr>
          <p:nvPr>
            <p:ph type="title"/>
          </p:nvPr>
        </p:nvSpPr>
        <p:spPr>
          <a:xfrm>
            <a:off x="838200" y="664956"/>
            <a:ext cx="10515600" cy="1129977"/>
          </a:xfrm>
        </p:spPr>
        <p:txBody>
          <a:bodyPr/>
          <a:lstStyle/>
          <a:p>
            <a:r>
              <a:rPr lang="en-US" dirty="0"/>
              <a:t>Reference Table 1: </a:t>
            </a:r>
            <a:br>
              <a:rPr lang="en-US" dirty="0"/>
            </a:br>
            <a:r>
              <a:rPr lang="en-US" sz="2400" dirty="0"/>
              <a:t>Use to populate requirements slide</a:t>
            </a:r>
          </a:p>
        </p:txBody>
      </p:sp>
      <p:graphicFrame>
        <p:nvGraphicFramePr>
          <p:cNvPr id="10" name="Table 9">
            <a:extLst>
              <a:ext uri="{FF2B5EF4-FFF2-40B4-BE49-F238E27FC236}">
                <a16:creationId xmlns:a16="http://schemas.microsoft.com/office/drawing/2014/main" id="{6C395CF1-CADF-9AA8-E389-7621EF96F017}"/>
              </a:ext>
            </a:extLst>
          </p:cNvPr>
          <p:cNvGraphicFramePr>
            <a:graphicFrameLocks noGrp="1"/>
          </p:cNvGraphicFramePr>
          <p:nvPr>
            <p:extLst>
              <p:ext uri="{D42A27DB-BD31-4B8C-83A1-F6EECF244321}">
                <p14:modId xmlns:p14="http://schemas.microsoft.com/office/powerpoint/2010/main" val="479605431"/>
              </p:ext>
            </p:extLst>
          </p:nvPr>
        </p:nvGraphicFramePr>
        <p:xfrm>
          <a:off x="1123949" y="1895475"/>
          <a:ext cx="8546522" cy="4297568"/>
        </p:xfrm>
        <a:graphic>
          <a:graphicData uri="http://schemas.openxmlformats.org/drawingml/2006/table">
            <a:tbl>
              <a:tblPr firstRow="1">
                <a:tableStyleId>{5C22544A-7EE6-4342-B048-85BDC9FD1C3A}</a:tableStyleId>
              </a:tblPr>
              <a:tblGrid>
                <a:gridCol w="1233080">
                  <a:extLst>
                    <a:ext uri="{9D8B030D-6E8A-4147-A177-3AD203B41FA5}">
                      <a16:colId xmlns:a16="http://schemas.microsoft.com/office/drawing/2014/main" val="1691562247"/>
                    </a:ext>
                  </a:extLst>
                </a:gridCol>
                <a:gridCol w="3656721">
                  <a:extLst>
                    <a:ext uri="{9D8B030D-6E8A-4147-A177-3AD203B41FA5}">
                      <a16:colId xmlns:a16="http://schemas.microsoft.com/office/drawing/2014/main" val="1208186469"/>
                    </a:ext>
                  </a:extLst>
                </a:gridCol>
                <a:gridCol w="3656721">
                  <a:extLst>
                    <a:ext uri="{9D8B030D-6E8A-4147-A177-3AD203B41FA5}">
                      <a16:colId xmlns:a16="http://schemas.microsoft.com/office/drawing/2014/main" val="478941455"/>
                    </a:ext>
                  </a:extLst>
                </a:gridCol>
              </a:tblGrid>
              <a:tr h="214066">
                <a:tc>
                  <a:txBody>
                    <a:bodyPr/>
                    <a:lstStyle/>
                    <a:p>
                      <a:pPr algn="ctr" fontAlgn="b"/>
                      <a:r>
                        <a:rPr lang="en-US" sz="1200" b="1" u="none" strike="noStrike" dirty="0">
                          <a:effectLst/>
                        </a:rPr>
                        <a:t>Climate Zone  </a:t>
                      </a:r>
                      <a:endParaRPr lang="en-US" sz="1200" b="1" i="0" u="none" strike="noStrike" dirty="0">
                        <a:solidFill>
                          <a:srgbClr val="FFFFFF"/>
                        </a:solidFill>
                        <a:effectLst/>
                        <a:latin typeface="Aptos Narrow" panose="020B0004020202020204" pitchFamily="34" charset="0"/>
                      </a:endParaRPr>
                    </a:p>
                  </a:txBody>
                  <a:tcPr marL="9525" marR="9525" marT="9525" marB="0" anchor="b"/>
                </a:tc>
                <a:tc>
                  <a:txBody>
                    <a:bodyPr/>
                    <a:lstStyle/>
                    <a:p>
                      <a:pPr algn="ctr" fontAlgn="b"/>
                      <a:r>
                        <a:rPr lang="en-US" sz="1200" b="1" u="none" strike="noStrike">
                          <a:effectLst/>
                        </a:rPr>
                        <a:t>5-10 tons</a:t>
                      </a:r>
                      <a:endParaRPr lang="en-US" sz="1200" b="1" i="0" u="none" strike="noStrike">
                        <a:solidFill>
                          <a:srgbClr val="FFFFFF"/>
                        </a:solidFill>
                        <a:effectLst/>
                        <a:latin typeface="Aptos Narrow" panose="020B0004020202020204" pitchFamily="34" charset="0"/>
                      </a:endParaRPr>
                    </a:p>
                  </a:txBody>
                  <a:tcPr marL="9525" marR="9525" marT="9525" marB="0" anchor="b"/>
                </a:tc>
                <a:tc>
                  <a:txBody>
                    <a:bodyPr/>
                    <a:lstStyle/>
                    <a:p>
                      <a:pPr algn="ctr" fontAlgn="b"/>
                      <a:r>
                        <a:rPr lang="en-US" sz="1200" b="1" u="none" strike="noStrike" dirty="0">
                          <a:effectLst/>
                        </a:rPr>
                        <a:t>&gt;10-20 tons</a:t>
                      </a:r>
                      <a:endParaRPr lang="en-US" sz="1200" b="1" i="0" u="none" strike="noStrike" dirty="0">
                        <a:solidFill>
                          <a:srgbClr val="FFFFFF"/>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72590145"/>
                  </a:ext>
                </a:extLst>
              </a:tr>
              <a:tr h="240206">
                <a:tc>
                  <a:txBody>
                    <a:bodyPr/>
                    <a:lstStyle/>
                    <a:p>
                      <a:pPr algn="ctr" fontAlgn="b"/>
                      <a:r>
                        <a:rPr lang="en-US" sz="1200" b="1" u="none" strike="noStrike" dirty="0">
                          <a:effectLst/>
                        </a:rPr>
                        <a:t>CZ 1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097172972"/>
                  </a:ext>
                </a:extLst>
              </a:tr>
              <a:tr h="240206">
                <a:tc>
                  <a:txBody>
                    <a:bodyPr/>
                    <a:lstStyle/>
                    <a:p>
                      <a:pPr algn="ctr" fontAlgn="b"/>
                      <a:r>
                        <a:rPr lang="en-US" sz="1200" b="1" u="none" strike="noStrike" dirty="0">
                          <a:effectLst/>
                        </a:rPr>
                        <a:t>CZ 2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77548647"/>
                  </a:ext>
                </a:extLst>
              </a:tr>
              <a:tr h="240206">
                <a:tc>
                  <a:txBody>
                    <a:bodyPr/>
                    <a:lstStyle/>
                    <a:p>
                      <a:pPr algn="ctr" fontAlgn="b"/>
                      <a:r>
                        <a:rPr lang="en-US" sz="1200" b="1" u="none" strike="noStrike" dirty="0">
                          <a:effectLst/>
                        </a:rPr>
                        <a:t>CZ 3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72463063"/>
                  </a:ext>
                </a:extLst>
              </a:tr>
              <a:tr h="240206">
                <a:tc>
                  <a:txBody>
                    <a:bodyPr/>
                    <a:lstStyle/>
                    <a:p>
                      <a:pPr algn="ctr" fontAlgn="b"/>
                      <a:r>
                        <a:rPr lang="en-US" sz="1200" b="1" u="none" strike="noStrike" dirty="0">
                          <a:effectLst/>
                        </a:rPr>
                        <a:t>CZ 4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382034848"/>
                  </a:ext>
                </a:extLst>
              </a:tr>
              <a:tr h="240206">
                <a:tc>
                  <a:txBody>
                    <a:bodyPr/>
                    <a:lstStyle/>
                    <a:p>
                      <a:pPr algn="ctr" fontAlgn="b"/>
                      <a:r>
                        <a:rPr lang="en-US" sz="1200" b="1" u="none" strike="noStrike" dirty="0">
                          <a:effectLst/>
                        </a:rPr>
                        <a:t>CZ 5/PGE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083092745"/>
                  </a:ext>
                </a:extLst>
              </a:tr>
              <a:tr h="240206">
                <a:tc>
                  <a:txBody>
                    <a:bodyPr/>
                    <a:lstStyle/>
                    <a:p>
                      <a:pPr algn="ctr" fontAlgn="b"/>
                      <a:r>
                        <a:rPr lang="en-US" sz="1200" b="1" u="none" strike="noStrike" dirty="0">
                          <a:effectLst/>
                        </a:rPr>
                        <a:t>CZ5/SCG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541625226"/>
                  </a:ext>
                </a:extLst>
              </a:tr>
              <a:tr h="240206">
                <a:tc>
                  <a:txBody>
                    <a:bodyPr/>
                    <a:lstStyle/>
                    <a:p>
                      <a:pPr algn="ctr" fontAlgn="b"/>
                      <a:r>
                        <a:rPr lang="en-US" sz="1200" b="1" u="none" strike="noStrike" dirty="0">
                          <a:effectLst/>
                        </a:rPr>
                        <a:t>CZ6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368392185"/>
                  </a:ext>
                </a:extLst>
              </a:tr>
              <a:tr h="240206">
                <a:tc>
                  <a:txBody>
                    <a:bodyPr/>
                    <a:lstStyle/>
                    <a:p>
                      <a:pPr algn="ctr" fontAlgn="b"/>
                      <a:r>
                        <a:rPr lang="en-US" sz="1200" b="1" u="none" strike="noStrike" dirty="0">
                          <a:effectLst/>
                        </a:rPr>
                        <a:t>CZ7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62240476"/>
                  </a:ext>
                </a:extLst>
              </a:tr>
              <a:tr h="240206">
                <a:tc>
                  <a:txBody>
                    <a:bodyPr/>
                    <a:lstStyle/>
                    <a:p>
                      <a:pPr algn="ctr" fontAlgn="b"/>
                      <a:r>
                        <a:rPr lang="en-US" sz="1200" b="1" u="none" strike="noStrike" dirty="0">
                          <a:effectLst/>
                        </a:rPr>
                        <a:t>CZ8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952792187"/>
                  </a:ext>
                </a:extLst>
              </a:tr>
              <a:tr h="240206">
                <a:tc>
                  <a:txBody>
                    <a:bodyPr/>
                    <a:lstStyle/>
                    <a:p>
                      <a:pPr algn="ctr" fontAlgn="b"/>
                      <a:r>
                        <a:rPr lang="en-US" sz="1200" b="1" u="none" strike="noStrike" dirty="0">
                          <a:effectLst/>
                        </a:rPr>
                        <a:t>CZ9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42511326"/>
                  </a:ext>
                </a:extLst>
              </a:tr>
              <a:tr h="240206">
                <a:tc>
                  <a:txBody>
                    <a:bodyPr/>
                    <a:lstStyle/>
                    <a:p>
                      <a:pPr algn="ctr" fontAlgn="b"/>
                      <a:r>
                        <a:rPr lang="en-US" sz="1200" b="1" u="none" strike="noStrike" dirty="0">
                          <a:effectLst/>
                        </a:rPr>
                        <a:t>CZ10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682985194"/>
                  </a:ext>
                </a:extLst>
              </a:tr>
              <a:tr h="240206">
                <a:tc>
                  <a:txBody>
                    <a:bodyPr/>
                    <a:lstStyle/>
                    <a:p>
                      <a:pPr algn="ctr" fontAlgn="b"/>
                      <a:r>
                        <a:rPr lang="en-US" sz="1200" b="1" u="none" strike="noStrike" dirty="0">
                          <a:effectLst/>
                        </a:rPr>
                        <a:t>CZ11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dirty="0">
                          <a:effectLst/>
                        </a:rPr>
                        <a:t>Heat pump or furnace with HRV</a:t>
                      </a:r>
                      <a:endParaRPr lang="en-US" sz="12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06070361"/>
                  </a:ext>
                </a:extLst>
              </a:tr>
              <a:tr h="240206">
                <a:tc>
                  <a:txBody>
                    <a:bodyPr/>
                    <a:lstStyle/>
                    <a:p>
                      <a:pPr algn="ctr" fontAlgn="b"/>
                      <a:r>
                        <a:rPr lang="en-US" sz="1200" b="1" u="none" strike="noStrike" dirty="0">
                          <a:effectLst/>
                        </a:rPr>
                        <a:t>CZ12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09678430"/>
                  </a:ext>
                </a:extLst>
              </a:tr>
              <a:tr h="240206">
                <a:tc>
                  <a:txBody>
                    <a:bodyPr/>
                    <a:lstStyle/>
                    <a:p>
                      <a:pPr algn="ctr" fontAlgn="b"/>
                      <a:r>
                        <a:rPr lang="en-US" sz="1200" b="1" u="none" strike="noStrike" dirty="0">
                          <a:effectLst/>
                        </a:rPr>
                        <a:t>CZ13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962188866"/>
                  </a:ext>
                </a:extLst>
              </a:tr>
              <a:tr h="240206">
                <a:tc>
                  <a:txBody>
                    <a:bodyPr/>
                    <a:lstStyle/>
                    <a:p>
                      <a:pPr algn="ctr" fontAlgn="b"/>
                      <a:r>
                        <a:rPr lang="en-US" sz="1200" b="1" u="none" strike="noStrike" dirty="0">
                          <a:effectLst/>
                        </a:rPr>
                        <a:t>CZ14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67273174"/>
                  </a:ext>
                </a:extLst>
              </a:tr>
              <a:tr h="240206">
                <a:tc>
                  <a:txBody>
                    <a:bodyPr/>
                    <a:lstStyle/>
                    <a:p>
                      <a:pPr algn="ctr" fontAlgn="b"/>
                      <a:r>
                        <a:rPr lang="en-US" sz="1200" b="1" u="none" strike="noStrike" dirty="0">
                          <a:effectLst/>
                        </a:rPr>
                        <a:t>CZ15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17104022"/>
                  </a:ext>
                </a:extLst>
              </a:tr>
              <a:tr h="240206">
                <a:tc>
                  <a:txBody>
                    <a:bodyPr/>
                    <a:lstStyle/>
                    <a:p>
                      <a:pPr algn="ctr" fontAlgn="b"/>
                      <a:r>
                        <a:rPr lang="en-US" sz="1200" b="1" u="none" strike="noStrike" dirty="0">
                          <a:effectLst/>
                        </a:rPr>
                        <a:t>CZ16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dirty="0">
                          <a:effectLst/>
                        </a:rPr>
                        <a:t>Heat pump or furnace with HRV</a:t>
                      </a:r>
                      <a:endParaRPr lang="en-US" sz="12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62677701"/>
                  </a:ext>
                </a:extLst>
              </a:tr>
            </a:tbl>
          </a:graphicData>
        </a:graphic>
      </p:graphicFrame>
    </p:spTree>
    <p:extLst>
      <p:ext uri="{BB962C8B-B14F-4D97-AF65-F5344CB8AC3E}">
        <p14:creationId xmlns:p14="http://schemas.microsoft.com/office/powerpoint/2010/main" val="72975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0FAF-47B4-BF35-DC5A-32ADE1F53FC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616F9B8-5C68-8C6A-C0FA-10F95EF6F42D}"/>
              </a:ext>
            </a:extLst>
          </p:cNvPr>
          <p:cNvSpPr>
            <a:spLocks noGrp="1"/>
          </p:cNvSpPr>
          <p:nvPr>
            <p:ph type="title"/>
          </p:nvPr>
        </p:nvSpPr>
        <p:spPr>
          <a:xfrm>
            <a:off x="838200" y="664956"/>
            <a:ext cx="10515600" cy="1129977"/>
          </a:xfrm>
        </p:spPr>
        <p:txBody>
          <a:bodyPr/>
          <a:lstStyle/>
          <a:p>
            <a:r>
              <a:rPr lang="en-US" dirty="0"/>
              <a:t>Reference Table 2: </a:t>
            </a:r>
            <a:br>
              <a:rPr lang="en-US" dirty="0"/>
            </a:br>
            <a:r>
              <a:rPr lang="en-US" sz="2400" dirty="0"/>
              <a:t>Use to populate GHG slide</a:t>
            </a:r>
          </a:p>
        </p:txBody>
      </p:sp>
      <p:graphicFrame>
        <p:nvGraphicFramePr>
          <p:cNvPr id="4" name="Table 3">
            <a:extLst>
              <a:ext uri="{FF2B5EF4-FFF2-40B4-BE49-F238E27FC236}">
                <a16:creationId xmlns:a16="http://schemas.microsoft.com/office/drawing/2014/main" id="{21F2FB71-6559-69F8-614B-D50758A39491}"/>
              </a:ext>
            </a:extLst>
          </p:cNvPr>
          <p:cNvGraphicFramePr>
            <a:graphicFrameLocks noGrp="1"/>
          </p:cNvGraphicFramePr>
          <p:nvPr>
            <p:extLst>
              <p:ext uri="{D42A27DB-BD31-4B8C-83A1-F6EECF244321}">
                <p14:modId xmlns:p14="http://schemas.microsoft.com/office/powerpoint/2010/main" val="3243927609"/>
              </p:ext>
            </p:extLst>
          </p:nvPr>
        </p:nvGraphicFramePr>
        <p:xfrm>
          <a:off x="838199" y="1794933"/>
          <a:ext cx="10515601" cy="4264737"/>
        </p:xfrm>
        <a:graphic>
          <a:graphicData uri="http://schemas.openxmlformats.org/drawingml/2006/table">
            <a:tbl>
              <a:tblPr firstRow="1" bandRow="1">
                <a:tableStyleId>{5C22544A-7EE6-4342-B048-85BDC9FD1C3A}</a:tableStyleId>
              </a:tblPr>
              <a:tblGrid>
                <a:gridCol w="828412">
                  <a:extLst>
                    <a:ext uri="{9D8B030D-6E8A-4147-A177-3AD203B41FA5}">
                      <a16:colId xmlns:a16="http://schemas.microsoft.com/office/drawing/2014/main" val="1982095229"/>
                    </a:ext>
                  </a:extLst>
                </a:gridCol>
                <a:gridCol w="1195461">
                  <a:extLst>
                    <a:ext uri="{9D8B030D-6E8A-4147-A177-3AD203B41FA5}">
                      <a16:colId xmlns:a16="http://schemas.microsoft.com/office/drawing/2014/main" val="1433892089"/>
                    </a:ext>
                  </a:extLst>
                </a:gridCol>
                <a:gridCol w="491216">
                  <a:extLst>
                    <a:ext uri="{9D8B030D-6E8A-4147-A177-3AD203B41FA5}">
                      <a16:colId xmlns:a16="http://schemas.microsoft.com/office/drawing/2014/main" val="393882148"/>
                    </a:ext>
                  </a:extLst>
                </a:gridCol>
                <a:gridCol w="500032">
                  <a:extLst>
                    <a:ext uri="{9D8B030D-6E8A-4147-A177-3AD203B41FA5}">
                      <a16:colId xmlns:a16="http://schemas.microsoft.com/office/drawing/2014/main" val="2850619367"/>
                    </a:ext>
                  </a:extLst>
                </a:gridCol>
                <a:gridCol w="500032">
                  <a:extLst>
                    <a:ext uri="{9D8B030D-6E8A-4147-A177-3AD203B41FA5}">
                      <a16:colId xmlns:a16="http://schemas.microsoft.com/office/drawing/2014/main" val="852483986"/>
                    </a:ext>
                  </a:extLst>
                </a:gridCol>
                <a:gridCol w="500032">
                  <a:extLst>
                    <a:ext uri="{9D8B030D-6E8A-4147-A177-3AD203B41FA5}">
                      <a16:colId xmlns:a16="http://schemas.microsoft.com/office/drawing/2014/main" val="862605875"/>
                    </a:ext>
                  </a:extLst>
                </a:gridCol>
                <a:gridCol w="500032">
                  <a:extLst>
                    <a:ext uri="{9D8B030D-6E8A-4147-A177-3AD203B41FA5}">
                      <a16:colId xmlns:a16="http://schemas.microsoft.com/office/drawing/2014/main" val="4018801914"/>
                    </a:ext>
                  </a:extLst>
                </a:gridCol>
                <a:gridCol w="500032">
                  <a:extLst>
                    <a:ext uri="{9D8B030D-6E8A-4147-A177-3AD203B41FA5}">
                      <a16:colId xmlns:a16="http://schemas.microsoft.com/office/drawing/2014/main" val="1351616144"/>
                    </a:ext>
                  </a:extLst>
                </a:gridCol>
                <a:gridCol w="500032">
                  <a:extLst>
                    <a:ext uri="{9D8B030D-6E8A-4147-A177-3AD203B41FA5}">
                      <a16:colId xmlns:a16="http://schemas.microsoft.com/office/drawing/2014/main" val="690144220"/>
                    </a:ext>
                  </a:extLst>
                </a:gridCol>
                <a:gridCol w="500032">
                  <a:extLst>
                    <a:ext uri="{9D8B030D-6E8A-4147-A177-3AD203B41FA5}">
                      <a16:colId xmlns:a16="http://schemas.microsoft.com/office/drawing/2014/main" val="2524437345"/>
                    </a:ext>
                  </a:extLst>
                </a:gridCol>
                <a:gridCol w="500032">
                  <a:extLst>
                    <a:ext uri="{9D8B030D-6E8A-4147-A177-3AD203B41FA5}">
                      <a16:colId xmlns:a16="http://schemas.microsoft.com/office/drawing/2014/main" val="2633696084"/>
                    </a:ext>
                  </a:extLst>
                </a:gridCol>
                <a:gridCol w="500032">
                  <a:extLst>
                    <a:ext uri="{9D8B030D-6E8A-4147-A177-3AD203B41FA5}">
                      <a16:colId xmlns:a16="http://schemas.microsoft.com/office/drawing/2014/main" val="2149684950"/>
                    </a:ext>
                  </a:extLst>
                </a:gridCol>
                <a:gridCol w="500032">
                  <a:extLst>
                    <a:ext uri="{9D8B030D-6E8A-4147-A177-3AD203B41FA5}">
                      <a16:colId xmlns:a16="http://schemas.microsoft.com/office/drawing/2014/main" val="2828945525"/>
                    </a:ext>
                  </a:extLst>
                </a:gridCol>
                <a:gridCol w="500032">
                  <a:extLst>
                    <a:ext uri="{9D8B030D-6E8A-4147-A177-3AD203B41FA5}">
                      <a16:colId xmlns:a16="http://schemas.microsoft.com/office/drawing/2014/main" val="1623805243"/>
                    </a:ext>
                  </a:extLst>
                </a:gridCol>
                <a:gridCol w="500032">
                  <a:extLst>
                    <a:ext uri="{9D8B030D-6E8A-4147-A177-3AD203B41FA5}">
                      <a16:colId xmlns:a16="http://schemas.microsoft.com/office/drawing/2014/main" val="4197188009"/>
                    </a:ext>
                  </a:extLst>
                </a:gridCol>
                <a:gridCol w="500032">
                  <a:extLst>
                    <a:ext uri="{9D8B030D-6E8A-4147-A177-3AD203B41FA5}">
                      <a16:colId xmlns:a16="http://schemas.microsoft.com/office/drawing/2014/main" val="1968938720"/>
                    </a:ext>
                  </a:extLst>
                </a:gridCol>
                <a:gridCol w="500032">
                  <a:extLst>
                    <a:ext uri="{9D8B030D-6E8A-4147-A177-3AD203B41FA5}">
                      <a16:colId xmlns:a16="http://schemas.microsoft.com/office/drawing/2014/main" val="2446154623"/>
                    </a:ext>
                  </a:extLst>
                </a:gridCol>
                <a:gridCol w="500032">
                  <a:extLst>
                    <a:ext uri="{9D8B030D-6E8A-4147-A177-3AD203B41FA5}">
                      <a16:colId xmlns:a16="http://schemas.microsoft.com/office/drawing/2014/main" val="3996558102"/>
                    </a:ext>
                  </a:extLst>
                </a:gridCol>
                <a:gridCol w="500032">
                  <a:extLst>
                    <a:ext uri="{9D8B030D-6E8A-4147-A177-3AD203B41FA5}">
                      <a16:colId xmlns:a16="http://schemas.microsoft.com/office/drawing/2014/main" val="729332395"/>
                    </a:ext>
                  </a:extLst>
                </a:gridCol>
              </a:tblGrid>
              <a:tr h="149937">
                <a:tc>
                  <a:txBody>
                    <a:bodyPr/>
                    <a:lstStyle/>
                    <a:p>
                      <a:pPr algn="l" fontAlgn="b"/>
                      <a:r>
                        <a:rPr lang="en-US" sz="900" b="1" u="none" strike="noStrike" dirty="0">
                          <a:effectLst/>
                        </a:rPr>
                        <a:t>Occupancy</a:t>
                      </a:r>
                      <a:endParaRPr lang="en-US" sz="9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900" b="1" u="none" strike="noStrike">
                          <a:effectLst/>
                        </a:rPr>
                        <a:t>Measure2</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dirty="0">
                          <a:effectLst/>
                        </a:rPr>
                        <a:t>Vintage</a:t>
                      </a:r>
                      <a:endParaRPr lang="en-US" sz="9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dirty="0">
                          <a:effectLst/>
                        </a:rPr>
                        <a:t>CZ01</a:t>
                      </a:r>
                      <a:endParaRPr lang="en-US" sz="9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CZ02</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CZ03</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CZ04</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CZ05</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CZ06</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CZ07</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CZ08</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CZ09</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CZ10</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CZ11</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CZ12</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CZ13</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CZ14</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CZ15</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dirty="0">
                          <a:effectLst/>
                        </a:rPr>
                        <a:t>CZ16</a:t>
                      </a:r>
                      <a:endParaRPr lang="en-US" sz="9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31214921"/>
                  </a:ext>
                </a:extLst>
              </a:tr>
              <a:tr h="149937">
                <a:tc>
                  <a:txBody>
                    <a:bodyPr/>
                    <a:lstStyle/>
                    <a:p>
                      <a:pPr algn="l" fontAlgn="b"/>
                      <a:r>
                        <a:rPr lang="en-US" sz="900" u="none" strike="noStrike" dirty="0">
                          <a:effectLst/>
                        </a:rPr>
                        <a:t>Small Office</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3.2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4.2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77917504"/>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1.7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0.3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0.4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41784385"/>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6602388"/>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00365799"/>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2.3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55738253"/>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003245"/>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9.2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8.4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6.9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2.5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3.8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9.7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8.9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8.4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18893908"/>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1.2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1.2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1.5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49405257"/>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HRV &amp; DCV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1.3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1.6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5.0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4.1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92591439"/>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9.9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2.6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2.6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6.6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6.0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1.2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10.8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95385634"/>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1.4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1.4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2.5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2.5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39763294"/>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HRV &amp; DCV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1.9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3.8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6.6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93613111"/>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7.5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7.0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6.8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1.5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11.8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85237864"/>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3.3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2.9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0.8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4.1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81662706"/>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HRV &amp; DCV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3.6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3.7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1.1 </a:t>
                      </a:r>
                      <a:endParaRPr lang="en-US" sz="9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dirty="0">
                          <a:effectLst/>
                        </a:rPr>
                        <a:t>              5.3 </a:t>
                      </a:r>
                      <a:endParaRPr lang="en-US" sz="9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95321290"/>
                  </a:ext>
                </a:extLst>
              </a:tr>
            </a:tbl>
          </a:graphicData>
        </a:graphic>
      </p:graphicFrame>
    </p:spTree>
    <p:extLst>
      <p:ext uri="{BB962C8B-B14F-4D97-AF65-F5344CB8AC3E}">
        <p14:creationId xmlns:p14="http://schemas.microsoft.com/office/powerpoint/2010/main" val="997568545"/>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45876"/>
      </a:dk2>
      <a:lt2>
        <a:srgbClr val="E7E6E6"/>
      </a:lt2>
      <a:accent1>
        <a:srgbClr val="498CA4"/>
      </a:accent1>
      <a:accent2>
        <a:srgbClr val="DA8A04"/>
      </a:accent2>
      <a:accent3>
        <a:srgbClr val="D6D1CB"/>
      </a:accent3>
      <a:accent4>
        <a:srgbClr val="F8BE09"/>
      </a:accent4>
      <a:accent5>
        <a:srgbClr val="012A3A"/>
      </a:accent5>
      <a:accent6>
        <a:srgbClr val="CDCBCB"/>
      </a:accent6>
      <a:hlink>
        <a:srgbClr val="498CA5"/>
      </a:hlink>
      <a:folHlink>
        <a:srgbClr val="DA890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42">
      <a:dk1>
        <a:srgbClr val="151C22"/>
      </a:dk1>
      <a:lt1>
        <a:sysClr val="window" lastClr="FFFFFF"/>
      </a:lt1>
      <a:dk2>
        <a:srgbClr val="383B44"/>
      </a:dk2>
      <a:lt2>
        <a:srgbClr val="F7F7F7"/>
      </a:lt2>
      <a:accent1>
        <a:srgbClr val="002A3A"/>
      </a:accent1>
      <a:accent2>
        <a:srgbClr val="3D728A"/>
      </a:accent2>
      <a:accent3>
        <a:srgbClr val="F8BF00"/>
      </a:accent3>
      <a:accent4>
        <a:srgbClr val="DB8A06"/>
      </a:accent4>
      <a:accent5>
        <a:srgbClr val="D7D2CB"/>
      </a:accent5>
      <a:accent6>
        <a:srgbClr val="CDCCCC"/>
      </a:accent6>
      <a:hlink>
        <a:srgbClr val="023A3A"/>
      </a:hlink>
      <a:folHlink>
        <a:srgbClr val="4B8CA6"/>
      </a:folHlink>
    </a:clrScheme>
    <a:fontScheme name="LE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6ce0cc-f5b5-434b-8482-5db87d6d8031" xsi:nil="true"/>
    <lcf76f155ced4ddcb4097134ff3c332f xmlns="16e0aafd-816c-4308-a0ff-92afc8a94d4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942EA3AE08AFE4DA05EA834BC30324A" ma:contentTypeVersion="12" ma:contentTypeDescription="Create a new document." ma:contentTypeScope="" ma:versionID="d9fc1bd75f50d5bf28c897c1a9d00fae">
  <xsd:schema xmlns:xsd="http://www.w3.org/2001/XMLSchema" xmlns:xs="http://www.w3.org/2001/XMLSchema" xmlns:p="http://schemas.microsoft.com/office/2006/metadata/properties" xmlns:ns2="16e0aafd-816c-4308-a0ff-92afc8a94d46" xmlns:ns3="cc6ce0cc-f5b5-434b-8482-5db87d6d8031" targetNamespace="http://schemas.microsoft.com/office/2006/metadata/properties" ma:root="true" ma:fieldsID="f4ef50eb08723a4102f36cbee3ebed44" ns2:_="" ns3:_="">
    <xsd:import namespace="16e0aafd-816c-4308-a0ff-92afc8a94d46"/>
    <xsd:import namespace="cc6ce0cc-f5b5-434b-8482-5db87d6d80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0aafd-816c-4308-a0ff-92afc8a94d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4a1949b-91db-4c9a-b8ec-16f71fd46c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6ce0cc-f5b5-434b-8482-5db87d6d803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5ad83fc-6b7f-4b0d-8003-92047c66d588}" ma:internalName="TaxCatchAll" ma:showField="CatchAllData" ma:web="cc6ce0cc-f5b5-434b-8482-5db87d6d80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190A87-A0AF-441F-97DA-5E9FB8332480}">
  <ds:schemaRefs>
    <ds:schemaRef ds:uri="http://purl.org/dc/elements/1.1/"/>
    <ds:schemaRef ds:uri="cc6ce0cc-f5b5-434b-8482-5db87d6d8031"/>
    <ds:schemaRef ds:uri="http://purl.org/dc/dcmitype/"/>
    <ds:schemaRef ds:uri="http://purl.org/dc/term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16e0aafd-816c-4308-a0ff-92afc8a94d46"/>
    <ds:schemaRef ds:uri="http://schemas.microsoft.com/office/2006/metadata/properties"/>
  </ds:schemaRefs>
</ds:datastoreItem>
</file>

<file path=customXml/itemProps2.xml><?xml version="1.0" encoding="utf-8"?>
<ds:datastoreItem xmlns:ds="http://schemas.openxmlformats.org/officeDocument/2006/customXml" ds:itemID="{9996ACF4-437F-43E8-A1A5-5CFF019AE2BA}">
  <ds:schemaRefs>
    <ds:schemaRef ds:uri="http://schemas.microsoft.com/sharepoint/v3/contenttype/forms"/>
  </ds:schemaRefs>
</ds:datastoreItem>
</file>

<file path=customXml/itemProps3.xml><?xml version="1.0" encoding="utf-8"?>
<ds:datastoreItem xmlns:ds="http://schemas.openxmlformats.org/officeDocument/2006/customXml" ds:itemID="{FBF3CAA1-5054-4A7B-9BE9-F1B9E370AE3E}">
  <ds:schemaRefs>
    <ds:schemaRef ds:uri="16e0aafd-816c-4308-a0ff-92afc8a94d46"/>
    <ds:schemaRef ds:uri="cc6ce0cc-f5b5-434b-8482-5db87d6d80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5001</TotalTime>
  <Words>1932</Words>
  <Application>Microsoft Office PowerPoint</Application>
  <PresentationFormat>Widescreen</PresentationFormat>
  <Paragraphs>529</Paragraphs>
  <Slides>28</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Aptos Narrow</vt:lpstr>
      <vt:lpstr>Arial</vt:lpstr>
      <vt:lpstr>Calibri</vt:lpstr>
      <vt:lpstr>Calibri Light</vt:lpstr>
      <vt:lpstr>Courier New,monospace</vt:lpstr>
      <vt:lpstr>Holland Title</vt:lpstr>
      <vt:lpstr>Lato</vt:lpstr>
      <vt:lpstr>Wingdings</vt:lpstr>
      <vt:lpstr>Office Theme</vt:lpstr>
      <vt:lpstr>2_Office Theme</vt:lpstr>
      <vt:lpstr>Reach Code for Existing Nonresidential Buildings:  Single Zone Rooftop HVAC Replacements and Installations</vt:lpstr>
      <vt:lpstr>Agenda</vt:lpstr>
      <vt:lpstr>Objectives and Scope</vt:lpstr>
      <vt:lpstr>Ordinance Objectives</vt:lpstr>
      <vt:lpstr>Background and Context</vt:lpstr>
      <vt:lpstr>Policy Context</vt:lpstr>
      <vt:lpstr>Context: GHG Emissions Projections 2030 [use local data]</vt:lpstr>
      <vt:lpstr>Why Go All-Electric? Power Supply Mix in CA – An Instantaneous Snapshot</vt:lpstr>
      <vt:lpstr>Why Heat Pumps?</vt:lpstr>
      <vt:lpstr>HVACs in Existing [Jurisdiction] Buildings</vt:lpstr>
      <vt:lpstr>Policy Development Timeline</vt:lpstr>
      <vt:lpstr>Proposed Policy Requirements</vt:lpstr>
      <vt:lpstr>State Energy Code</vt:lpstr>
      <vt:lpstr>State Energy Code (alt)</vt:lpstr>
      <vt:lpstr>Policy at a Glance</vt:lpstr>
      <vt:lpstr>Definitions</vt:lpstr>
      <vt:lpstr>RTU Reach Codes Framework</vt:lpstr>
      <vt:lpstr>GHG Reductions: Metric Tons (first year)</vt:lpstr>
      <vt:lpstr>Considerations for Application of Results</vt:lpstr>
      <vt:lpstr>Exceptions</vt:lpstr>
      <vt:lpstr>Exceptions, cont.</vt:lpstr>
      <vt:lpstr>Resources</vt:lpstr>
      <vt:lpstr>Ways to Provide Feedback</vt:lpstr>
      <vt:lpstr>Stakeholder and Community Engagement</vt:lpstr>
      <vt:lpstr>Q &amp; A Discussion</vt:lpstr>
      <vt:lpstr>Thank you! We appreciate your time</vt:lpstr>
      <vt:lpstr>Reference Table 1:  Use to populate requirements slide</vt:lpstr>
      <vt:lpstr>Reference Table 2:  Use to populate GHG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Misti Bruceri</dc:creator>
  <cp:lastModifiedBy>Misti Bruceri</cp:lastModifiedBy>
  <cp:revision>84</cp:revision>
  <cp:lastPrinted>2020-10-22T21:34:37Z</cp:lastPrinted>
  <dcterms:created xsi:type="dcterms:W3CDTF">2020-10-13T23:34:28Z</dcterms:created>
  <dcterms:modified xsi:type="dcterms:W3CDTF">2025-09-21T19:26:17Z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0x010100B942EA3AE08AFE4DA05EA834BC30324A</vt:lpwstr>
  </property>
  <property fmtid="{D5CDD505-2E9C-101B-9397-08002B2CF9AE}" pid="3" name="MediaServiceImageTags">
    <vt:lpwstr/>
  </property>
</Properties>
</file>